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66" r:id="rId4"/>
    <p:sldId id="275" r:id="rId5"/>
    <p:sldId id="272" r:id="rId6"/>
    <p:sldId id="269" r:id="rId7"/>
    <p:sldId id="270" r:id="rId8"/>
    <p:sldId id="259" r:id="rId9"/>
    <p:sldId id="262" r:id="rId10"/>
    <p:sldId id="264" r:id="rId11"/>
    <p:sldId id="276" r:id="rId12"/>
    <p:sldId id="274" r:id="rId13"/>
  </p:sldIdLst>
  <p:sldSz cx="18288000" cy="10287000"/>
  <p:notesSz cx="6858000" cy="9144000"/>
  <p:embeddedFontLst>
    <p:embeddedFont>
      <p:font typeface="Britannic Bold" panose="020B0903060703020204" pitchFamily="34" charset="0"/>
      <p:regular r:id="rId15"/>
    </p:embeddedFont>
    <p:embeddedFont>
      <p:font typeface="Constantia" panose="02030602050306030303" pitchFamily="18" charset="0"/>
      <p:regular r:id="rId16"/>
      <p:bold r:id="rId17"/>
      <p:italic r:id="rId18"/>
      <p:boldItalic r:id="rId19"/>
    </p:embeddedFont>
    <p:embeddedFont>
      <p:font typeface="Fira Sans" panose="020B0503050000020004" pitchFamily="34" charset="0"/>
      <p:regular r:id="rId20"/>
      <p:bold r:id="rId21"/>
      <p:italic r:id="rId22"/>
      <p:boldItalic r:id="rId23"/>
    </p:embeddedFont>
    <p:embeddedFont>
      <p:font typeface="Georgia" panose="02040502050405020303" pitchFamily="18" charset="0"/>
      <p:regular r:id="rId24"/>
      <p:bold r:id="rId25"/>
      <p:italic r:id="rId26"/>
      <p:boldItalic r:id="rId27"/>
    </p:embeddedFont>
    <p:embeddedFont>
      <p:font typeface="Gill Sans MT" panose="020B0502020104020203" pitchFamily="34" charset="0"/>
      <p:regular r:id="rId28"/>
      <p:bold r:id="rId29"/>
      <p:italic r:id="rId30"/>
      <p:boldItalic r:id="rId31"/>
    </p:embeddedFont>
    <p:embeddedFont>
      <p:font typeface="Lucida Sans" panose="020B0602030504020204" pitchFamily="34" charset="0"/>
      <p:regular r:id="rId32"/>
      <p:bold r:id="rId33"/>
      <p:italic r:id="rId34"/>
      <p:boldItalic r:id="rId35"/>
    </p:embeddedFont>
    <p:embeddedFont>
      <p:font typeface="Montserrat" panose="00000500000000000000" pitchFamily="2" charset="0"/>
      <p:regular r:id="rId36"/>
      <p:bold r:id="rId37"/>
      <p:italic r:id="rId38"/>
      <p:boldItalic r:id="rId39"/>
    </p:embeddedFont>
    <p:embeddedFont>
      <p:font typeface="Montserrat Bold" panose="00000800000000000000" charset="0"/>
      <p:regular r:id="rId40"/>
    </p:embeddedFont>
    <p:embeddedFont>
      <p:font typeface="Montserrat Heavy" panose="020B0604020202020204" charset="0"/>
      <p:regular r:id="rId41"/>
    </p:embeddedFont>
    <p:embeddedFont>
      <p:font typeface="Roboto" panose="02000000000000000000" pitchFamily="2" charset="0"/>
      <p:regular r:id="rId42"/>
      <p:bold r:id="rId43"/>
      <p:italic r:id="rId44"/>
      <p:boldItalic r:id="rId45"/>
    </p:embeddedFont>
    <p:embeddedFont>
      <p:font typeface="Roboto Medium" panose="02000000000000000000" pitchFamily="2" charset="0"/>
      <p:regular r:id="rId46"/>
    </p:embeddedFont>
    <p:embeddedFont>
      <p:font typeface="Tahoma" panose="020B0604030504040204" pitchFamily="34" charset="0"/>
      <p:regular r:id="rId47"/>
      <p:bold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FF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2" autoAdjust="0"/>
  </p:normalViewPr>
  <p:slideViewPr>
    <p:cSldViewPr>
      <p:cViewPr varScale="1">
        <p:scale>
          <a:sx n="54" d="100"/>
          <a:sy n="54" d="100"/>
        </p:scale>
        <p:origin x="552"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font" Target="fonts/font25.fntdata"/><Relationship Id="rId21" Type="http://schemas.openxmlformats.org/officeDocument/2006/relationships/font" Target="fonts/font7.fntdata"/><Relationship Id="rId34" Type="http://schemas.openxmlformats.org/officeDocument/2006/relationships/font" Target="fonts/font20.fntdata"/><Relationship Id="rId42" Type="http://schemas.openxmlformats.org/officeDocument/2006/relationships/font" Target="fonts/font28.fntdata"/><Relationship Id="rId47" Type="http://schemas.openxmlformats.org/officeDocument/2006/relationships/font" Target="fonts/font33.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2.fntdata"/><Relationship Id="rId29" Type="http://schemas.openxmlformats.org/officeDocument/2006/relationships/font" Target="fonts/font15.fntdata"/><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font" Target="fonts/font23.fntdata"/><Relationship Id="rId40" Type="http://schemas.openxmlformats.org/officeDocument/2006/relationships/font" Target="fonts/font26.fntdata"/><Relationship Id="rId45" Type="http://schemas.openxmlformats.org/officeDocument/2006/relationships/font" Target="fonts/font31.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font" Target="fonts/font22.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4" Type="http://schemas.openxmlformats.org/officeDocument/2006/relationships/font" Target="fonts/font30.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font" Target="fonts/font21.fntdata"/><Relationship Id="rId43" Type="http://schemas.openxmlformats.org/officeDocument/2006/relationships/font" Target="fonts/font29.fntdata"/><Relationship Id="rId48" Type="http://schemas.openxmlformats.org/officeDocument/2006/relationships/font" Target="fonts/font34.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font" Target="fonts/font24.fntdata"/><Relationship Id="rId46" Type="http://schemas.openxmlformats.org/officeDocument/2006/relationships/font" Target="fonts/font32.fntdata"/><Relationship Id="rId20" Type="http://schemas.openxmlformats.org/officeDocument/2006/relationships/font" Target="fonts/font6.fntdata"/><Relationship Id="rId41" Type="http://schemas.openxmlformats.org/officeDocument/2006/relationships/font" Target="fonts/font2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4194D6-D4B7-4E42-9905-1A2C952EE59F}" type="datetimeFigureOut">
              <a:rPr lang="en-IN" smtClean="0"/>
              <a:t>06-12-2024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BBAF4A-E221-42AC-99A1-8F3CC1715116}" type="slidenum">
              <a:rPr lang="en-IN" smtClean="0"/>
              <a:t>‹#›</a:t>
            </a:fld>
            <a:endParaRPr lang="en-IN"/>
          </a:p>
        </p:txBody>
      </p:sp>
    </p:spTree>
    <p:extLst>
      <p:ext uri="{BB962C8B-B14F-4D97-AF65-F5344CB8AC3E}">
        <p14:creationId xmlns:p14="http://schemas.microsoft.com/office/powerpoint/2010/main" val="24379992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956a935d7f_0_4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956a935d7f_0_4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67D36-471C-4913-823F-D23AE6BFBD9F}"/>
              </a:ext>
            </a:extLst>
          </p:cNvPr>
          <p:cNvSpPr>
            <a:spLocks noGrp="1"/>
          </p:cNvSpPr>
          <p:nvPr>
            <p:ph type="dt" sz="half" idx="10"/>
          </p:nvPr>
        </p:nvSpPr>
        <p:spPr/>
        <p:txBody>
          <a:bodyPr/>
          <a:lstStyle/>
          <a:p>
            <a:fld id="{E314C146-CA66-44AF-9F9A-3D3AAAA8356F}" type="datetimeFigureOut">
              <a:rPr lang="en-IN" smtClean="0"/>
              <a:t>06-12-2024</a:t>
            </a:fld>
            <a:endParaRPr lang="en-IN"/>
          </a:p>
        </p:txBody>
      </p:sp>
      <p:sp>
        <p:nvSpPr>
          <p:cNvPr id="3" name="Footer Placeholder 2">
            <a:extLst>
              <a:ext uri="{FF2B5EF4-FFF2-40B4-BE49-F238E27FC236}">
                <a16:creationId xmlns:a16="http://schemas.microsoft.com/office/drawing/2014/main" id="{2ED488B3-E316-4ED1-925E-ABE55DE47F2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AACF7F1-8DFA-4D5B-BEB8-80D5F6E5480C}"/>
              </a:ext>
            </a:extLst>
          </p:cNvPr>
          <p:cNvSpPr>
            <a:spLocks noGrp="1"/>
          </p:cNvSpPr>
          <p:nvPr>
            <p:ph type="sldNum" sz="quarter" idx="12"/>
          </p:nvPr>
        </p:nvSpPr>
        <p:spPr/>
        <p:txBody>
          <a:bodyPr/>
          <a:lstStyle/>
          <a:p>
            <a:fld id="{0E68B75F-3568-4338-9776-9FFAC842997B}" type="slidenum">
              <a:rPr lang="en-IN" smtClean="0"/>
              <a:t>‹#›</a:t>
            </a:fld>
            <a:endParaRPr lang="en-IN"/>
          </a:p>
        </p:txBody>
      </p:sp>
      <p:sp>
        <p:nvSpPr>
          <p:cNvPr id="6" name="Picture Placeholder 5">
            <a:extLst>
              <a:ext uri="{FF2B5EF4-FFF2-40B4-BE49-F238E27FC236}">
                <a16:creationId xmlns:a16="http://schemas.microsoft.com/office/drawing/2014/main" id="{FE414F48-04CB-403B-A949-1DD4D06910C6}"/>
              </a:ext>
            </a:extLst>
          </p:cNvPr>
          <p:cNvSpPr>
            <a:spLocks noGrp="1"/>
          </p:cNvSpPr>
          <p:nvPr>
            <p:ph type="pic" sz="quarter" idx="13"/>
          </p:nvPr>
        </p:nvSpPr>
        <p:spPr>
          <a:xfrm>
            <a:off x="0" y="0"/>
            <a:ext cx="18288000" cy="10287000"/>
          </a:xfrm>
        </p:spPr>
        <p:txBody>
          <a:bodyPr/>
          <a:lstStyle/>
          <a:p>
            <a:endParaRPr lang="en-IN"/>
          </a:p>
        </p:txBody>
      </p:sp>
    </p:spTree>
    <p:extLst>
      <p:ext uri="{BB962C8B-B14F-4D97-AF65-F5344CB8AC3E}">
        <p14:creationId xmlns:p14="http://schemas.microsoft.com/office/powerpoint/2010/main" val="2485596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png"/><Relationship Id="rId7" Type="http://schemas.openxmlformats.org/officeDocument/2006/relationships/image" Target="../media/image40.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1.svg"/><Relationship Id="rId9" Type="http://schemas.openxmlformats.org/officeDocument/2006/relationships/image" Target="../media/image7.svg"/></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7.svg"/><Relationship Id="rId3" Type="http://schemas.openxmlformats.org/officeDocument/2006/relationships/image" Target="../media/image10.png"/><Relationship Id="rId7" Type="http://schemas.openxmlformats.org/officeDocument/2006/relationships/image" Target="../media/image41.png"/><Relationship Id="rId12"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45.jpg"/><Relationship Id="rId5" Type="http://schemas.openxmlformats.org/officeDocument/2006/relationships/image" Target="../media/image4.png"/><Relationship Id="rId10" Type="http://schemas.openxmlformats.org/officeDocument/2006/relationships/image" Target="../media/image44.jpg"/><Relationship Id="rId4" Type="http://schemas.openxmlformats.org/officeDocument/2006/relationships/image" Target="../media/image11.svg"/><Relationship Id="rId9" Type="http://schemas.openxmlformats.org/officeDocument/2006/relationships/image" Target="../media/image43.jpeg"/></Relationships>
</file>

<file path=ppt/slides/_rels/slide1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0.png"/><Relationship Id="rId7"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microsoft.com/office/2007/relationships/hdphoto" Target="../media/hdphoto1.wdp"/><Relationship Id="rId4" Type="http://schemas.openxmlformats.org/officeDocument/2006/relationships/image" Target="../media/image11.sv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0.png"/><Relationship Id="rId7"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microsoft.com/office/2007/relationships/hdphoto" Target="../media/hdphoto2.wdp"/><Relationship Id="rId4" Type="http://schemas.openxmlformats.org/officeDocument/2006/relationships/image" Target="../media/image11.sv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7.svg"/><Relationship Id="rId5" Type="http://schemas.openxmlformats.org/officeDocument/2006/relationships/image" Target="../media/image4.png"/><Relationship Id="rId10" Type="http://schemas.openxmlformats.org/officeDocument/2006/relationships/image" Target="../media/image6.png"/><Relationship Id="rId4" Type="http://schemas.openxmlformats.org/officeDocument/2006/relationships/image" Target="../media/image11.sv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7.sv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0.png"/><Relationship Id="rId7"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20.jpg"/><Relationship Id="rId5" Type="http://schemas.openxmlformats.org/officeDocument/2006/relationships/image" Target="../media/image4.png"/><Relationship Id="rId10" Type="http://schemas.openxmlformats.org/officeDocument/2006/relationships/image" Target="../media/image19.jpeg"/><Relationship Id="rId4" Type="http://schemas.openxmlformats.org/officeDocument/2006/relationships/image" Target="../media/image11.svg"/><Relationship Id="rId9" Type="http://schemas.openxmlformats.org/officeDocument/2006/relationships/image" Target="../media/image18.jpeg"/></Relationships>
</file>

<file path=ppt/slides/_rels/slide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0.png"/><Relationship Id="rId7" Type="http://schemas.openxmlformats.org/officeDocument/2006/relationships/image" Target="../media/image6.png"/><Relationship Id="rId12" Type="http://schemas.openxmlformats.org/officeDocument/2006/relationships/image" Target="../media/image24.jpe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23.jpeg"/><Relationship Id="rId5" Type="http://schemas.openxmlformats.org/officeDocument/2006/relationships/image" Target="../media/image4.png"/><Relationship Id="rId10" Type="http://schemas.openxmlformats.org/officeDocument/2006/relationships/image" Target="../media/image22.jpeg"/><Relationship Id="rId4" Type="http://schemas.openxmlformats.org/officeDocument/2006/relationships/image" Target="../media/image11.svg"/><Relationship Id="rId9" Type="http://schemas.openxmlformats.org/officeDocument/2006/relationships/image" Target="../media/image21.jpeg"/></Relationships>
</file>

<file path=ppt/slides/_rels/slide8.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18" Type="http://schemas.microsoft.com/office/2007/relationships/hdphoto" Target="../media/hdphoto3.wdp"/><Relationship Id="rId3" Type="http://schemas.openxmlformats.org/officeDocument/2006/relationships/image" Target="../media/image10.png"/><Relationship Id="rId21" Type="http://schemas.openxmlformats.org/officeDocument/2006/relationships/image" Target="../media/image38.jpe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image" Target="../media/image9.jpeg"/><Relationship Id="rId16" Type="http://schemas.openxmlformats.org/officeDocument/2006/relationships/image" Target="../media/image34.svg"/><Relationship Id="rId20" Type="http://schemas.openxmlformats.org/officeDocument/2006/relationships/image" Target="../media/image37.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29.png"/><Relationship Id="rId5" Type="http://schemas.openxmlformats.org/officeDocument/2006/relationships/image" Target="../media/image4.png"/><Relationship Id="rId15" Type="http://schemas.openxmlformats.org/officeDocument/2006/relationships/image" Target="../media/image33.png"/><Relationship Id="rId23" Type="http://schemas.openxmlformats.org/officeDocument/2006/relationships/image" Target="../media/image7.svg"/><Relationship Id="rId10" Type="http://schemas.openxmlformats.org/officeDocument/2006/relationships/image" Target="../media/image28.svg"/><Relationship Id="rId19" Type="http://schemas.openxmlformats.org/officeDocument/2006/relationships/image" Target="../media/image36.png"/><Relationship Id="rId4" Type="http://schemas.openxmlformats.org/officeDocument/2006/relationships/image" Target="../media/image11.svg"/><Relationship Id="rId9" Type="http://schemas.openxmlformats.org/officeDocument/2006/relationships/image" Target="../media/image27.png"/><Relationship Id="rId14" Type="http://schemas.openxmlformats.org/officeDocument/2006/relationships/image" Target="../media/image32.png"/><Relationship Id="rId22"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9.jp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952"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4" name="Group 4"/>
          <p:cNvGrpSpPr/>
          <p:nvPr/>
        </p:nvGrpSpPr>
        <p:grpSpPr>
          <a:xfrm>
            <a:off x="22952" y="419785"/>
            <a:ext cx="11166386" cy="11353115"/>
            <a:chOff x="0" y="0"/>
            <a:chExt cx="2940941" cy="2990121"/>
          </a:xfrm>
        </p:grpSpPr>
        <p:sp>
          <p:nvSpPr>
            <p:cNvPr id="5" name="Freeform 5"/>
            <p:cNvSpPr/>
            <p:nvPr/>
          </p:nvSpPr>
          <p:spPr>
            <a:xfrm>
              <a:off x="0" y="0"/>
              <a:ext cx="2940941" cy="2990121"/>
            </a:xfrm>
            <a:custGeom>
              <a:avLst/>
              <a:gdLst/>
              <a:ahLst/>
              <a:cxnLst/>
              <a:rect l="l" t="t" r="r" b="b"/>
              <a:pathLst>
                <a:path w="2940941" h="2990121">
                  <a:moveTo>
                    <a:pt x="0" y="0"/>
                  </a:moveTo>
                  <a:lnTo>
                    <a:pt x="2940941" y="0"/>
                  </a:lnTo>
                  <a:lnTo>
                    <a:pt x="2940941" y="2990121"/>
                  </a:lnTo>
                  <a:lnTo>
                    <a:pt x="0" y="2990121"/>
                  </a:lnTo>
                  <a:close/>
                </a:path>
              </a:pathLst>
            </a:custGeom>
            <a:gradFill rotWithShape="1">
              <a:gsLst>
                <a:gs pos="0">
                  <a:srgbClr val="FFFFFF">
                    <a:alpha val="100000"/>
                  </a:srgbClr>
                </a:gs>
                <a:gs pos="100000">
                  <a:srgbClr val="FFFFFF">
                    <a:alpha val="0"/>
                  </a:srgbClr>
                </a:gs>
              </a:gsLst>
              <a:lin ang="0"/>
            </a:gradFill>
          </p:spPr>
        </p:sp>
        <p:sp>
          <p:nvSpPr>
            <p:cNvPr id="6" name="TextBox 6"/>
            <p:cNvSpPr txBox="1"/>
            <p:nvPr/>
          </p:nvSpPr>
          <p:spPr>
            <a:xfrm>
              <a:off x="0" y="-47625"/>
              <a:ext cx="2940941" cy="3037746"/>
            </a:xfrm>
            <a:prstGeom prst="rect">
              <a:avLst/>
            </a:prstGeom>
          </p:spPr>
          <p:txBody>
            <a:bodyPr lIns="50800" tIns="50800" rIns="50800" bIns="50800" rtlCol="0" anchor="ctr"/>
            <a:lstStyle/>
            <a:p>
              <a:pPr algn="ctr">
                <a:lnSpc>
                  <a:spcPts val="3430"/>
                </a:lnSpc>
              </a:pPr>
              <a:endParaRPr/>
            </a:p>
          </p:txBody>
        </p:sp>
      </p:grpSp>
      <p:grpSp>
        <p:nvGrpSpPr>
          <p:cNvPr id="7" name="Group 7"/>
          <p:cNvGrpSpPr/>
          <p:nvPr/>
        </p:nvGrpSpPr>
        <p:grpSpPr>
          <a:xfrm>
            <a:off x="0" y="-2057400"/>
            <a:ext cx="19761783" cy="3086100"/>
            <a:chOff x="0" y="0"/>
            <a:chExt cx="5204750" cy="812800"/>
          </a:xfrm>
        </p:grpSpPr>
        <p:sp>
          <p:nvSpPr>
            <p:cNvPr id="8" name="Freeform 8"/>
            <p:cNvSpPr/>
            <p:nvPr/>
          </p:nvSpPr>
          <p:spPr>
            <a:xfrm>
              <a:off x="0" y="0"/>
              <a:ext cx="5204749" cy="812800"/>
            </a:xfrm>
            <a:custGeom>
              <a:avLst/>
              <a:gdLst>
                <a:gd name="connsiteX0" fmla="*/ 0 w 19761779"/>
                <a:gd name="connsiteY0" fmla="*/ 0 h 3086100"/>
                <a:gd name="connsiteX1" fmla="*/ 598842 w 19761779"/>
                <a:gd name="connsiteY1" fmla="*/ 0 h 3086100"/>
                <a:gd name="connsiteX2" fmla="*/ 604830 w 19761779"/>
                <a:gd name="connsiteY2" fmla="*/ 0 h 3086100"/>
                <a:gd name="connsiteX3" fmla="*/ 1006054 w 19761779"/>
                <a:gd name="connsiteY3" fmla="*/ 0 h 3086100"/>
                <a:gd name="connsiteX4" fmla="*/ 1802514 w 19761779"/>
                <a:gd name="connsiteY4" fmla="*/ 0 h 3086100"/>
                <a:gd name="connsiteX5" fmla="*/ 1808502 w 19761779"/>
                <a:gd name="connsiteY5" fmla="*/ 0 h 3086100"/>
                <a:gd name="connsiteX6" fmla="*/ 2012108 w 19761779"/>
                <a:gd name="connsiteY6" fmla="*/ 0 h 3086100"/>
                <a:gd name="connsiteX7" fmla="*/ 3006186 w 19761779"/>
                <a:gd name="connsiteY7" fmla="*/ 0 h 3086100"/>
                <a:gd name="connsiteX8" fmla="*/ 3802645 w 19761779"/>
                <a:gd name="connsiteY8" fmla="*/ 0 h 3086100"/>
                <a:gd name="connsiteX9" fmla="*/ 4006252 w 19761779"/>
                <a:gd name="connsiteY9" fmla="*/ 0 h 3086100"/>
                <a:gd name="connsiteX10" fmla="*/ 4209858 w 19761779"/>
                <a:gd name="connsiteY10" fmla="*/ 0 h 3086100"/>
                <a:gd name="connsiteX11" fmla="*/ 4413464 w 19761779"/>
                <a:gd name="connsiteY11" fmla="*/ 0 h 3086100"/>
                <a:gd name="connsiteX12" fmla="*/ 5209924 w 19761779"/>
                <a:gd name="connsiteY12" fmla="*/ 0 h 3086100"/>
                <a:gd name="connsiteX13" fmla="*/ 5611148 w 19761779"/>
                <a:gd name="connsiteY13" fmla="*/ 0 h 3086100"/>
                <a:gd name="connsiteX14" fmla="*/ 6605225 w 19761779"/>
                <a:gd name="connsiteY14" fmla="*/ 0 h 3086100"/>
                <a:gd name="connsiteX15" fmla="*/ 7599302 w 19761779"/>
                <a:gd name="connsiteY15" fmla="*/ 0 h 3086100"/>
                <a:gd name="connsiteX16" fmla="*/ 7802908 w 19761779"/>
                <a:gd name="connsiteY16" fmla="*/ 0 h 3086100"/>
                <a:gd name="connsiteX17" fmla="*/ 8401750 w 19761779"/>
                <a:gd name="connsiteY17" fmla="*/ 0 h 3086100"/>
                <a:gd name="connsiteX18" fmla="*/ 9000592 w 19761779"/>
                <a:gd name="connsiteY18" fmla="*/ 0 h 3086100"/>
                <a:gd name="connsiteX19" fmla="*/ 9204198 w 19761779"/>
                <a:gd name="connsiteY19" fmla="*/ 0 h 3086100"/>
                <a:gd name="connsiteX20" fmla="*/ 10198276 w 19761779"/>
                <a:gd name="connsiteY20" fmla="*/ 0 h 3086100"/>
                <a:gd name="connsiteX21" fmla="*/ 11192353 w 19761779"/>
                <a:gd name="connsiteY21" fmla="*/ 0 h 3086100"/>
                <a:gd name="connsiteX22" fmla="*/ 11198341 w 19761779"/>
                <a:gd name="connsiteY22" fmla="*/ 0 h 3086100"/>
                <a:gd name="connsiteX23" fmla="*/ 12192419 w 19761779"/>
                <a:gd name="connsiteY23" fmla="*/ 0 h 3086100"/>
                <a:gd name="connsiteX24" fmla="*/ 12396025 w 19761779"/>
                <a:gd name="connsiteY24" fmla="*/ 0 h 3086100"/>
                <a:gd name="connsiteX25" fmla="*/ 12994867 w 19761779"/>
                <a:gd name="connsiteY25" fmla="*/ 0 h 3086100"/>
                <a:gd name="connsiteX26" fmla="*/ 13198473 w 19761779"/>
                <a:gd name="connsiteY26" fmla="*/ 0 h 3086100"/>
                <a:gd name="connsiteX27" fmla="*/ 13994933 w 19761779"/>
                <a:gd name="connsiteY27" fmla="*/ 0 h 3086100"/>
                <a:gd name="connsiteX28" fmla="*/ 14000921 w 19761779"/>
                <a:gd name="connsiteY28" fmla="*/ 0 h 3086100"/>
                <a:gd name="connsiteX29" fmla="*/ 14204527 w 19761779"/>
                <a:gd name="connsiteY29" fmla="*/ 0 h 3086100"/>
                <a:gd name="connsiteX30" fmla="*/ 14210516 w 19761779"/>
                <a:gd name="connsiteY30" fmla="*/ 0 h 3086100"/>
                <a:gd name="connsiteX31" fmla="*/ 15006975 w 19761779"/>
                <a:gd name="connsiteY31" fmla="*/ 0 h 3086100"/>
                <a:gd name="connsiteX32" fmla="*/ 16001053 w 19761779"/>
                <a:gd name="connsiteY32" fmla="*/ 0 h 3086100"/>
                <a:gd name="connsiteX33" fmla="*/ 16599894 w 19761779"/>
                <a:gd name="connsiteY33" fmla="*/ 0 h 3086100"/>
                <a:gd name="connsiteX34" fmla="*/ 16803501 w 19761779"/>
                <a:gd name="connsiteY34" fmla="*/ 0 h 3086100"/>
                <a:gd name="connsiteX35" fmla="*/ 16809489 w 19761779"/>
                <a:gd name="connsiteY35" fmla="*/ 0 h 3086100"/>
                <a:gd name="connsiteX36" fmla="*/ 16815477 w 19761779"/>
                <a:gd name="connsiteY36" fmla="*/ 0 h 3086100"/>
                <a:gd name="connsiteX37" fmla="*/ 17216701 w 19761779"/>
                <a:gd name="connsiteY37" fmla="*/ 0 h 3086100"/>
                <a:gd name="connsiteX38" fmla="*/ 18210779 w 19761779"/>
                <a:gd name="connsiteY38" fmla="*/ 0 h 3086100"/>
                <a:gd name="connsiteX39" fmla="*/ 18809621 w 19761779"/>
                <a:gd name="connsiteY39" fmla="*/ 0 h 3086100"/>
                <a:gd name="connsiteX40" fmla="*/ 18815609 w 19761779"/>
                <a:gd name="connsiteY40" fmla="*/ 0 h 3086100"/>
                <a:gd name="connsiteX41" fmla="*/ 19761779 w 19761779"/>
                <a:gd name="connsiteY41" fmla="*/ 0 h 3086100"/>
                <a:gd name="connsiteX42" fmla="*/ 19761779 w 19761779"/>
                <a:gd name="connsiteY42" fmla="*/ 514350 h 3086100"/>
                <a:gd name="connsiteX43" fmla="*/ 19761779 w 19761779"/>
                <a:gd name="connsiteY43" fmla="*/ 1090422 h 3086100"/>
                <a:gd name="connsiteX44" fmla="*/ 19761779 w 19761779"/>
                <a:gd name="connsiteY44" fmla="*/ 1666494 h 3086100"/>
                <a:gd name="connsiteX45" fmla="*/ 19761779 w 19761779"/>
                <a:gd name="connsiteY45" fmla="*/ 2211705 h 3086100"/>
                <a:gd name="connsiteX46" fmla="*/ 19761779 w 19761779"/>
                <a:gd name="connsiteY46" fmla="*/ 3086100 h 3086100"/>
                <a:gd name="connsiteX47" fmla="*/ 19162937 w 19761779"/>
                <a:gd name="connsiteY47" fmla="*/ 3086100 h 3086100"/>
                <a:gd name="connsiteX48" fmla="*/ 19156949 w 19761779"/>
                <a:gd name="connsiteY48" fmla="*/ 3086100 h 3086100"/>
                <a:gd name="connsiteX49" fmla="*/ 18558107 w 19761779"/>
                <a:gd name="connsiteY49" fmla="*/ 3086100 h 3086100"/>
                <a:gd name="connsiteX50" fmla="*/ 18354501 w 19761779"/>
                <a:gd name="connsiteY50" fmla="*/ 3086100 h 3086100"/>
                <a:gd name="connsiteX51" fmla="*/ 17558041 w 19761779"/>
                <a:gd name="connsiteY51" fmla="*/ 3086100 h 3086100"/>
                <a:gd name="connsiteX52" fmla="*/ 16761582 w 19761779"/>
                <a:gd name="connsiteY52" fmla="*/ 3086100 h 3086100"/>
                <a:gd name="connsiteX53" fmla="*/ 16557975 w 19761779"/>
                <a:gd name="connsiteY53" fmla="*/ 3086100 h 3086100"/>
                <a:gd name="connsiteX54" fmla="*/ 16156751 w 19761779"/>
                <a:gd name="connsiteY54" fmla="*/ 3086100 h 3086100"/>
                <a:gd name="connsiteX55" fmla="*/ 15557910 w 19761779"/>
                <a:gd name="connsiteY55" fmla="*/ 3086100 h 3086100"/>
                <a:gd name="connsiteX56" fmla="*/ 14761450 w 19761779"/>
                <a:gd name="connsiteY56" fmla="*/ 3086100 h 3086100"/>
                <a:gd name="connsiteX57" fmla="*/ 14755462 w 19761779"/>
                <a:gd name="connsiteY57" fmla="*/ 3086100 h 3086100"/>
                <a:gd name="connsiteX58" fmla="*/ 14749473 w 19761779"/>
                <a:gd name="connsiteY58" fmla="*/ 3086100 h 3086100"/>
                <a:gd name="connsiteX59" fmla="*/ 14545867 w 19761779"/>
                <a:gd name="connsiteY59" fmla="*/ 3086100 h 3086100"/>
                <a:gd name="connsiteX60" fmla="*/ 13551790 w 19761779"/>
                <a:gd name="connsiteY60" fmla="*/ 3086100 h 3086100"/>
                <a:gd name="connsiteX61" fmla="*/ 12755330 w 19761779"/>
                <a:gd name="connsiteY61" fmla="*/ 3086100 h 3086100"/>
                <a:gd name="connsiteX62" fmla="*/ 11958871 w 19761779"/>
                <a:gd name="connsiteY62" fmla="*/ 3086100 h 3086100"/>
                <a:gd name="connsiteX63" fmla="*/ 11557647 w 19761779"/>
                <a:gd name="connsiteY63" fmla="*/ 3086100 h 3086100"/>
                <a:gd name="connsiteX64" fmla="*/ 10958805 w 19761779"/>
                <a:gd name="connsiteY64" fmla="*/ 3086100 h 3086100"/>
                <a:gd name="connsiteX65" fmla="*/ 9964727 w 19761779"/>
                <a:gd name="connsiteY65" fmla="*/ 3086100 h 3086100"/>
                <a:gd name="connsiteX66" fmla="*/ 9761121 w 19761779"/>
                <a:gd name="connsiteY66" fmla="*/ 3086100 h 3086100"/>
                <a:gd name="connsiteX67" fmla="*/ 8964662 w 19761779"/>
                <a:gd name="connsiteY67" fmla="*/ 3086100 h 3086100"/>
                <a:gd name="connsiteX68" fmla="*/ 7970584 w 19761779"/>
                <a:gd name="connsiteY68" fmla="*/ 3086100 h 3086100"/>
                <a:gd name="connsiteX69" fmla="*/ 7964596 w 19761779"/>
                <a:gd name="connsiteY69" fmla="*/ 3086100 h 3086100"/>
                <a:gd name="connsiteX70" fmla="*/ 7958607 w 19761779"/>
                <a:gd name="connsiteY70" fmla="*/ 3086100 h 3086100"/>
                <a:gd name="connsiteX71" fmla="*/ 7952619 w 19761779"/>
                <a:gd name="connsiteY71" fmla="*/ 3086100 h 3086100"/>
                <a:gd name="connsiteX72" fmla="*/ 7749013 w 19761779"/>
                <a:gd name="connsiteY72" fmla="*/ 3086100 h 3086100"/>
                <a:gd name="connsiteX73" fmla="*/ 7743024 w 19761779"/>
                <a:gd name="connsiteY73" fmla="*/ 3086100 h 3086100"/>
                <a:gd name="connsiteX74" fmla="*/ 7539418 w 19761779"/>
                <a:gd name="connsiteY74" fmla="*/ 3086100 h 3086100"/>
                <a:gd name="connsiteX75" fmla="*/ 7138194 w 19761779"/>
                <a:gd name="connsiteY75" fmla="*/ 3086100 h 3086100"/>
                <a:gd name="connsiteX76" fmla="*/ 7132206 w 19761779"/>
                <a:gd name="connsiteY76" fmla="*/ 3086100 h 3086100"/>
                <a:gd name="connsiteX77" fmla="*/ 6928599 w 19761779"/>
                <a:gd name="connsiteY77" fmla="*/ 3086100 h 3086100"/>
                <a:gd name="connsiteX78" fmla="*/ 6922611 w 19761779"/>
                <a:gd name="connsiteY78" fmla="*/ 3086100 h 3086100"/>
                <a:gd name="connsiteX79" fmla="*/ 6126151 w 19761779"/>
                <a:gd name="connsiteY79" fmla="*/ 3086100 h 3086100"/>
                <a:gd name="connsiteX80" fmla="*/ 5527310 w 19761779"/>
                <a:gd name="connsiteY80" fmla="*/ 3086100 h 3086100"/>
                <a:gd name="connsiteX81" fmla="*/ 5126086 w 19761779"/>
                <a:gd name="connsiteY81" fmla="*/ 3086100 h 3086100"/>
                <a:gd name="connsiteX82" fmla="*/ 4132008 w 19761779"/>
                <a:gd name="connsiteY82" fmla="*/ 3086100 h 3086100"/>
                <a:gd name="connsiteX83" fmla="*/ 4126020 w 19761779"/>
                <a:gd name="connsiteY83" fmla="*/ 3086100 h 3086100"/>
                <a:gd name="connsiteX84" fmla="*/ 3724796 w 19761779"/>
                <a:gd name="connsiteY84" fmla="*/ 3086100 h 3086100"/>
                <a:gd name="connsiteX85" fmla="*/ 3323572 w 19761779"/>
                <a:gd name="connsiteY85" fmla="*/ 3086100 h 3086100"/>
                <a:gd name="connsiteX86" fmla="*/ 3317584 w 19761779"/>
                <a:gd name="connsiteY86" fmla="*/ 3086100 h 3086100"/>
                <a:gd name="connsiteX87" fmla="*/ 2718742 w 19761779"/>
                <a:gd name="connsiteY87" fmla="*/ 3086100 h 3086100"/>
                <a:gd name="connsiteX88" fmla="*/ 1922282 w 19761779"/>
                <a:gd name="connsiteY88" fmla="*/ 3086100 h 3086100"/>
                <a:gd name="connsiteX89" fmla="*/ 1323440 w 19761779"/>
                <a:gd name="connsiteY89" fmla="*/ 3086100 h 3086100"/>
                <a:gd name="connsiteX90" fmla="*/ 724599 w 19761779"/>
                <a:gd name="connsiteY90" fmla="*/ 3086100 h 3086100"/>
                <a:gd name="connsiteX91" fmla="*/ 0 w 19761779"/>
                <a:gd name="connsiteY91" fmla="*/ 3086100 h 3086100"/>
                <a:gd name="connsiteX92" fmla="*/ 0 w 19761779"/>
                <a:gd name="connsiteY92" fmla="*/ 2664333 h 3086100"/>
                <a:gd name="connsiteX93" fmla="*/ 0 w 19761779"/>
                <a:gd name="connsiteY93" fmla="*/ 2088261 h 3086100"/>
                <a:gd name="connsiteX94" fmla="*/ 0 w 19761779"/>
                <a:gd name="connsiteY94" fmla="*/ 1512189 h 3086100"/>
                <a:gd name="connsiteX95" fmla="*/ 0 w 19761779"/>
                <a:gd name="connsiteY95" fmla="*/ 1090422 h 3086100"/>
                <a:gd name="connsiteX96" fmla="*/ 0 w 19761779"/>
                <a:gd name="connsiteY96" fmla="*/ 606933 h 3086100"/>
                <a:gd name="connsiteX97" fmla="*/ 0 w 19761779"/>
                <a:gd name="connsiteY97" fmla="*/ 0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9761779" h="3086100" fill="none" extrusionOk="0">
                  <a:moveTo>
                    <a:pt x="0" y="0"/>
                  </a:moveTo>
                  <a:cubicBezTo>
                    <a:pt x="191256" y="-19767"/>
                    <a:pt x="457382" y="12609"/>
                    <a:pt x="598842" y="0"/>
                  </a:cubicBezTo>
                  <a:cubicBezTo>
                    <a:pt x="740302" y="-12609"/>
                    <a:pt x="602809" y="50"/>
                    <a:pt x="604830" y="0"/>
                  </a:cubicBezTo>
                  <a:cubicBezTo>
                    <a:pt x="606851" y="-50"/>
                    <a:pt x="886493" y="16450"/>
                    <a:pt x="1006054" y="0"/>
                  </a:cubicBezTo>
                  <a:cubicBezTo>
                    <a:pt x="1125615" y="-16450"/>
                    <a:pt x="1438858" y="75471"/>
                    <a:pt x="1802514" y="0"/>
                  </a:cubicBezTo>
                  <a:cubicBezTo>
                    <a:pt x="2166170" y="-75471"/>
                    <a:pt x="1805744" y="557"/>
                    <a:pt x="1808502" y="0"/>
                  </a:cubicBezTo>
                  <a:cubicBezTo>
                    <a:pt x="1811260" y="-557"/>
                    <a:pt x="1954373" y="2455"/>
                    <a:pt x="2012108" y="0"/>
                  </a:cubicBezTo>
                  <a:cubicBezTo>
                    <a:pt x="2069843" y="-2455"/>
                    <a:pt x="2529965" y="46095"/>
                    <a:pt x="3006186" y="0"/>
                  </a:cubicBezTo>
                  <a:cubicBezTo>
                    <a:pt x="3482407" y="-46095"/>
                    <a:pt x="3556195" y="75164"/>
                    <a:pt x="3802645" y="0"/>
                  </a:cubicBezTo>
                  <a:cubicBezTo>
                    <a:pt x="4049095" y="-75164"/>
                    <a:pt x="3959425" y="22204"/>
                    <a:pt x="4006252" y="0"/>
                  </a:cubicBezTo>
                  <a:cubicBezTo>
                    <a:pt x="4053079" y="-22204"/>
                    <a:pt x="4130954" y="24419"/>
                    <a:pt x="4209858" y="0"/>
                  </a:cubicBezTo>
                  <a:cubicBezTo>
                    <a:pt x="4288762" y="-24419"/>
                    <a:pt x="4335863" y="6185"/>
                    <a:pt x="4413464" y="0"/>
                  </a:cubicBezTo>
                  <a:cubicBezTo>
                    <a:pt x="4491065" y="-6185"/>
                    <a:pt x="4960365" y="53873"/>
                    <a:pt x="5209924" y="0"/>
                  </a:cubicBezTo>
                  <a:cubicBezTo>
                    <a:pt x="5459483" y="-53873"/>
                    <a:pt x="5461267" y="7864"/>
                    <a:pt x="5611148" y="0"/>
                  </a:cubicBezTo>
                  <a:cubicBezTo>
                    <a:pt x="5761029" y="-7864"/>
                    <a:pt x="6308410" y="53805"/>
                    <a:pt x="6605225" y="0"/>
                  </a:cubicBezTo>
                  <a:cubicBezTo>
                    <a:pt x="6902040" y="-53805"/>
                    <a:pt x="7345767" y="20695"/>
                    <a:pt x="7599302" y="0"/>
                  </a:cubicBezTo>
                  <a:cubicBezTo>
                    <a:pt x="7852837" y="-20695"/>
                    <a:pt x="7727863" y="5004"/>
                    <a:pt x="7802908" y="0"/>
                  </a:cubicBezTo>
                  <a:cubicBezTo>
                    <a:pt x="7877953" y="-5004"/>
                    <a:pt x="8190193" y="41054"/>
                    <a:pt x="8401750" y="0"/>
                  </a:cubicBezTo>
                  <a:cubicBezTo>
                    <a:pt x="8613307" y="-41054"/>
                    <a:pt x="8742004" y="42184"/>
                    <a:pt x="9000592" y="0"/>
                  </a:cubicBezTo>
                  <a:cubicBezTo>
                    <a:pt x="9259180" y="-42184"/>
                    <a:pt x="9107236" y="1218"/>
                    <a:pt x="9204198" y="0"/>
                  </a:cubicBezTo>
                  <a:cubicBezTo>
                    <a:pt x="9301160" y="-1218"/>
                    <a:pt x="9794731" y="55996"/>
                    <a:pt x="10198276" y="0"/>
                  </a:cubicBezTo>
                  <a:cubicBezTo>
                    <a:pt x="10601821" y="-55996"/>
                    <a:pt x="10849450" y="42715"/>
                    <a:pt x="11192353" y="0"/>
                  </a:cubicBezTo>
                  <a:cubicBezTo>
                    <a:pt x="11535256" y="-42715"/>
                    <a:pt x="11195441" y="335"/>
                    <a:pt x="11198341" y="0"/>
                  </a:cubicBezTo>
                  <a:cubicBezTo>
                    <a:pt x="11201241" y="-335"/>
                    <a:pt x="11881064" y="37758"/>
                    <a:pt x="12192419" y="0"/>
                  </a:cubicBezTo>
                  <a:cubicBezTo>
                    <a:pt x="12503774" y="-37758"/>
                    <a:pt x="12327630" y="19497"/>
                    <a:pt x="12396025" y="0"/>
                  </a:cubicBezTo>
                  <a:cubicBezTo>
                    <a:pt x="12464420" y="-19497"/>
                    <a:pt x="12760815" y="35570"/>
                    <a:pt x="12994867" y="0"/>
                  </a:cubicBezTo>
                  <a:cubicBezTo>
                    <a:pt x="13228919" y="-35570"/>
                    <a:pt x="13102321" y="2658"/>
                    <a:pt x="13198473" y="0"/>
                  </a:cubicBezTo>
                  <a:cubicBezTo>
                    <a:pt x="13294625" y="-2658"/>
                    <a:pt x="13738598" y="14728"/>
                    <a:pt x="13994933" y="0"/>
                  </a:cubicBezTo>
                  <a:cubicBezTo>
                    <a:pt x="14251268" y="-14728"/>
                    <a:pt x="13999165" y="160"/>
                    <a:pt x="14000921" y="0"/>
                  </a:cubicBezTo>
                  <a:cubicBezTo>
                    <a:pt x="14002677" y="-160"/>
                    <a:pt x="14106179" y="10147"/>
                    <a:pt x="14204527" y="0"/>
                  </a:cubicBezTo>
                  <a:cubicBezTo>
                    <a:pt x="14302875" y="-10147"/>
                    <a:pt x="14208283" y="195"/>
                    <a:pt x="14210516" y="0"/>
                  </a:cubicBezTo>
                  <a:cubicBezTo>
                    <a:pt x="14212749" y="-195"/>
                    <a:pt x="14656968" y="62933"/>
                    <a:pt x="15006975" y="0"/>
                  </a:cubicBezTo>
                  <a:cubicBezTo>
                    <a:pt x="15356982" y="-62933"/>
                    <a:pt x="15768474" y="54960"/>
                    <a:pt x="16001053" y="0"/>
                  </a:cubicBezTo>
                  <a:cubicBezTo>
                    <a:pt x="16233632" y="-54960"/>
                    <a:pt x="16327720" y="43515"/>
                    <a:pt x="16599894" y="0"/>
                  </a:cubicBezTo>
                  <a:cubicBezTo>
                    <a:pt x="16872068" y="-43515"/>
                    <a:pt x="16754632" y="15887"/>
                    <a:pt x="16803501" y="0"/>
                  </a:cubicBezTo>
                  <a:cubicBezTo>
                    <a:pt x="16852370" y="-15887"/>
                    <a:pt x="16807547" y="564"/>
                    <a:pt x="16809489" y="0"/>
                  </a:cubicBezTo>
                  <a:cubicBezTo>
                    <a:pt x="16811431" y="-564"/>
                    <a:pt x="16812925" y="185"/>
                    <a:pt x="16815477" y="0"/>
                  </a:cubicBezTo>
                  <a:cubicBezTo>
                    <a:pt x="16818029" y="-185"/>
                    <a:pt x="17108997" y="41097"/>
                    <a:pt x="17216701" y="0"/>
                  </a:cubicBezTo>
                  <a:cubicBezTo>
                    <a:pt x="17324405" y="-41097"/>
                    <a:pt x="17935161" y="58051"/>
                    <a:pt x="18210779" y="0"/>
                  </a:cubicBezTo>
                  <a:cubicBezTo>
                    <a:pt x="18486397" y="-58051"/>
                    <a:pt x="18653871" y="23558"/>
                    <a:pt x="18809621" y="0"/>
                  </a:cubicBezTo>
                  <a:cubicBezTo>
                    <a:pt x="18965371" y="-23558"/>
                    <a:pt x="18812894" y="400"/>
                    <a:pt x="18815609" y="0"/>
                  </a:cubicBezTo>
                  <a:cubicBezTo>
                    <a:pt x="18818324" y="-400"/>
                    <a:pt x="19351865" y="20366"/>
                    <a:pt x="19761779" y="0"/>
                  </a:cubicBezTo>
                  <a:cubicBezTo>
                    <a:pt x="19815381" y="161559"/>
                    <a:pt x="19760836" y="302436"/>
                    <a:pt x="19761779" y="514350"/>
                  </a:cubicBezTo>
                  <a:cubicBezTo>
                    <a:pt x="19762722" y="726264"/>
                    <a:pt x="19714513" y="946127"/>
                    <a:pt x="19761779" y="1090422"/>
                  </a:cubicBezTo>
                  <a:cubicBezTo>
                    <a:pt x="19809045" y="1234717"/>
                    <a:pt x="19761096" y="1466724"/>
                    <a:pt x="19761779" y="1666494"/>
                  </a:cubicBezTo>
                  <a:cubicBezTo>
                    <a:pt x="19762462" y="1866264"/>
                    <a:pt x="19717530" y="2016177"/>
                    <a:pt x="19761779" y="2211705"/>
                  </a:cubicBezTo>
                  <a:cubicBezTo>
                    <a:pt x="19806028" y="2407233"/>
                    <a:pt x="19690294" y="2835330"/>
                    <a:pt x="19761779" y="3086100"/>
                  </a:cubicBezTo>
                  <a:cubicBezTo>
                    <a:pt x="19515087" y="3100793"/>
                    <a:pt x="19373156" y="3052760"/>
                    <a:pt x="19162937" y="3086100"/>
                  </a:cubicBezTo>
                  <a:cubicBezTo>
                    <a:pt x="18952718" y="3119440"/>
                    <a:pt x="19158809" y="3085688"/>
                    <a:pt x="19156949" y="3086100"/>
                  </a:cubicBezTo>
                  <a:cubicBezTo>
                    <a:pt x="19155089" y="3086512"/>
                    <a:pt x="18822631" y="3084349"/>
                    <a:pt x="18558107" y="3086100"/>
                  </a:cubicBezTo>
                  <a:cubicBezTo>
                    <a:pt x="18293583" y="3087851"/>
                    <a:pt x="18398317" y="3073504"/>
                    <a:pt x="18354501" y="3086100"/>
                  </a:cubicBezTo>
                  <a:cubicBezTo>
                    <a:pt x="18310685" y="3098696"/>
                    <a:pt x="17804529" y="3074266"/>
                    <a:pt x="17558041" y="3086100"/>
                  </a:cubicBezTo>
                  <a:cubicBezTo>
                    <a:pt x="17311553" y="3097934"/>
                    <a:pt x="17079300" y="3022424"/>
                    <a:pt x="16761582" y="3086100"/>
                  </a:cubicBezTo>
                  <a:cubicBezTo>
                    <a:pt x="16443864" y="3149776"/>
                    <a:pt x="16619006" y="3066776"/>
                    <a:pt x="16557975" y="3086100"/>
                  </a:cubicBezTo>
                  <a:cubicBezTo>
                    <a:pt x="16496944" y="3105424"/>
                    <a:pt x="16292628" y="3082602"/>
                    <a:pt x="16156751" y="3086100"/>
                  </a:cubicBezTo>
                  <a:cubicBezTo>
                    <a:pt x="16020874" y="3089598"/>
                    <a:pt x="15751799" y="3048384"/>
                    <a:pt x="15557910" y="3086100"/>
                  </a:cubicBezTo>
                  <a:cubicBezTo>
                    <a:pt x="15364021" y="3123816"/>
                    <a:pt x="15081359" y="3029015"/>
                    <a:pt x="14761450" y="3086100"/>
                  </a:cubicBezTo>
                  <a:cubicBezTo>
                    <a:pt x="14441541" y="3143185"/>
                    <a:pt x="14758045" y="3085963"/>
                    <a:pt x="14755462" y="3086100"/>
                  </a:cubicBezTo>
                  <a:cubicBezTo>
                    <a:pt x="14752879" y="3086237"/>
                    <a:pt x="14751470" y="3086020"/>
                    <a:pt x="14749473" y="3086100"/>
                  </a:cubicBezTo>
                  <a:cubicBezTo>
                    <a:pt x="14747476" y="3086180"/>
                    <a:pt x="14608027" y="3083482"/>
                    <a:pt x="14545867" y="3086100"/>
                  </a:cubicBezTo>
                  <a:cubicBezTo>
                    <a:pt x="14483707" y="3088718"/>
                    <a:pt x="13777088" y="3063399"/>
                    <a:pt x="13551790" y="3086100"/>
                  </a:cubicBezTo>
                  <a:cubicBezTo>
                    <a:pt x="13326492" y="3108801"/>
                    <a:pt x="13082659" y="2994055"/>
                    <a:pt x="12755330" y="3086100"/>
                  </a:cubicBezTo>
                  <a:cubicBezTo>
                    <a:pt x="12428001" y="3178145"/>
                    <a:pt x="12184360" y="3080442"/>
                    <a:pt x="11958871" y="3086100"/>
                  </a:cubicBezTo>
                  <a:cubicBezTo>
                    <a:pt x="11733382" y="3091758"/>
                    <a:pt x="11663273" y="3064656"/>
                    <a:pt x="11557647" y="3086100"/>
                  </a:cubicBezTo>
                  <a:cubicBezTo>
                    <a:pt x="11452021" y="3107544"/>
                    <a:pt x="11242427" y="3045905"/>
                    <a:pt x="10958805" y="3086100"/>
                  </a:cubicBezTo>
                  <a:cubicBezTo>
                    <a:pt x="10675183" y="3126295"/>
                    <a:pt x="10357182" y="3084339"/>
                    <a:pt x="9964727" y="3086100"/>
                  </a:cubicBezTo>
                  <a:cubicBezTo>
                    <a:pt x="9572272" y="3087861"/>
                    <a:pt x="9827321" y="3080061"/>
                    <a:pt x="9761121" y="3086100"/>
                  </a:cubicBezTo>
                  <a:cubicBezTo>
                    <a:pt x="9694921" y="3092139"/>
                    <a:pt x="9151458" y="3080175"/>
                    <a:pt x="8964662" y="3086100"/>
                  </a:cubicBezTo>
                  <a:cubicBezTo>
                    <a:pt x="8777866" y="3092025"/>
                    <a:pt x="8187685" y="3054031"/>
                    <a:pt x="7970584" y="3086100"/>
                  </a:cubicBezTo>
                  <a:cubicBezTo>
                    <a:pt x="7753483" y="3118169"/>
                    <a:pt x="7966800" y="3085980"/>
                    <a:pt x="7964596" y="3086100"/>
                  </a:cubicBezTo>
                  <a:cubicBezTo>
                    <a:pt x="7962392" y="3086220"/>
                    <a:pt x="7960945" y="3085832"/>
                    <a:pt x="7958607" y="3086100"/>
                  </a:cubicBezTo>
                  <a:cubicBezTo>
                    <a:pt x="7956269" y="3086368"/>
                    <a:pt x="7955397" y="3085929"/>
                    <a:pt x="7952619" y="3086100"/>
                  </a:cubicBezTo>
                  <a:cubicBezTo>
                    <a:pt x="7949841" y="3086271"/>
                    <a:pt x="7823831" y="3066921"/>
                    <a:pt x="7749013" y="3086100"/>
                  </a:cubicBezTo>
                  <a:cubicBezTo>
                    <a:pt x="7674195" y="3105279"/>
                    <a:pt x="7744738" y="3085531"/>
                    <a:pt x="7743024" y="3086100"/>
                  </a:cubicBezTo>
                  <a:cubicBezTo>
                    <a:pt x="7741310" y="3086669"/>
                    <a:pt x="7592670" y="3063522"/>
                    <a:pt x="7539418" y="3086100"/>
                  </a:cubicBezTo>
                  <a:cubicBezTo>
                    <a:pt x="7486166" y="3108678"/>
                    <a:pt x="7288677" y="3046116"/>
                    <a:pt x="7138194" y="3086100"/>
                  </a:cubicBezTo>
                  <a:cubicBezTo>
                    <a:pt x="6987711" y="3126084"/>
                    <a:pt x="7134755" y="3085894"/>
                    <a:pt x="7132206" y="3086100"/>
                  </a:cubicBezTo>
                  <a:cubicBezTo>
                    <a:pt x="7129657" y="3086306"/>
                    <a:pt x="7024291" y="3083307"/>
                    <a:pt x="6928599" y="3086100"/>
                  </a:cubicBezTo>
                  <a:cubicBezTo>
                    <a:pt x="6832907" y="3088893"/>
                    <a:pt x="6925413" y="3085690"/>
                    <a:pt x="6922611" y="3086100"/>
                  </a:cubicBezTo>
                  <a:cubicBezTo>
                    <a:pt x="6919809" y="3086510"/>
                    <a:pt x="6490037" y="3003201"/>
                    <a:pt x="6126151" y="3086100"/>
                  </a:cubicBezTo>
                  <a:cubicBezTo>
                    <a:pt x="5762265" y="3168999"/>
                    <a:pt x="5758611" y="3083630"/>
                    <a:pt x="5527310" y="3086100"/>
                  </a:cubicBezTo>
                  <a:cubicBezTo>
                    <a:pt x="5296009" y="3088570"/>
                    <a:pt x="5236071" y="3052712"/>
                    <a:pt x="5126086" y="3086100"/>
                  </a:cubicBezTo>
                  <a:cubicBezTo>
                    <a:pt x="5016101" y="3119488"/>
                    <a:pt x="4472720" y="3066169"/>
                    <a:pt x="4132008" y="3086100"/>
                  </a:cubicBezTo>
                  <a:cubicBezTo>
                    <a:pt x="3791296" y="3106031"/>
                    <a:pt x="4127965" y="3085544"/>
                    <a:pt x="4126020" y="3086100"/>
                  </a:cubicBezTo>
                  <a:cubicBezTo>
                    <a:pt x="4124075" y="3086656"/>
                    <a:pt x="3923985" y="3071973"/>
                    <a:pt x="3724796" y="3086100"/>
                  </a:cubicBezTo>
                  <a:cubicBezTo>
                    <a:pt x="3525607" y="3100227"/>
                    <a:pt x="3518021" y="3080630"/>
                    <a:pt x="3323572" y="3086100"/>
                  </a:cubicBezTo>
                  <a:cubicBezTo>
                    <a:pt x="3129123" y="3091570"/>
                    <a:pt x="3319300" y="3085385"/>
                    <a:pt x="3317584" y="3086100"/>
                  </a:cubicBezTo>
                  <a:cubicBezTo>
                    <a:pt x="3315868" y="3086815"/>
                    <a:pt x="2840351" y="3046745"/>
                    <a:pt x="2718742" y="3086100"/>
                  </a:cubicBezTo>
                  <a:cubicBezTo>
                    <a:pt x="2597133" y="3125455"/>
                    <a:pt x="2182047" y="3047202"/>
                    <a:pt x="1922282" y="3086100"/>
                  </a:cubicBezTo>
                  <a:cubicBezTo>
                    <a:pt x="1662517" y="3124998"/>
                    <a:pt x="1489161" y="3034235"/>
                    <a:pt x="1323440" y="3086100"/>
                  </a:cubicBezTo>
                  <a:cubicBezTo>
                    <a:pt x="1157719" y="3137965"/>
                    <a:pt x="912450" y="3017249"/>
                    <a:pt x="724599" y="3086100"/>
                  </a:cubicBezTo>
                  <a:cubicBezTo>
                    <a:pt x="536748" y="3154951"/>
                    <a:pt x="243370" y="3080019"/>
                    <a:pt x="0" y="3086100"/>
                  </a:cubicBezTo>
                  <a:cubicBezTo>
                    <a:pt x="-1963" y="2903435"/>
                    <a:pt x="14667" y="2760554"/>
                    <a:pt x="0" y="2664333"/>
                  </a:cubicBezTo>
                  <a:cubicBezTo>
                    <a:pt x="-14667" y="2568112"/>
                    <a:pt x="66609" y="2250552"/>
                    <a:pt x="0" y="2088261"/>
                  </a:cubicBezTo>
                  <a:cubicBezTo>
                    <a:pt x="-66609" y="1925970"/>
                    <a:pt x="44897" y="1768319"/>
                    <a:pt x="0" y="1512189"/>
                  </a:cubicBezTo>
                  <a:cubicBezTo>
                    <a:pt x="-44897" y="1256059"/>
                    <a:pt x="31108" y="1288356"/>
                    <a:pt x="0" y="1090422"/>
                  </a:cubicBezTo>
                  <a:cubicBezTo>
                    <a:pt x="-31108" y="892488"/>
                    <a:pt x="6224" y="797508"/>
                    <a:pt x="0" y="606933"/>
                  </a:cubicBezTo>
                  <a:cubicBezTo>
                    <a:pt x="-6224" y="416358"/>
                    <a:pt x="7099" y="272783"/>
                    <a:pt x="0" y="0"/>
                  </a:cubicBezTo>
                  <a:close/>
                </a:path>
                <a:path w="19761779" h="3086100" stroke="0" extrusionOk="0">
                  <a:moveTo>
                    <a:pt x="0" y="0"/>
                  </a:moveTo>
                  <a:cubicBezTo>
                    <a:pt x="223035" y="-29204"/>
                    <a:pt x="462354" y="21041"/>
                    <a:pt x="598842" y="0"/>
                  </a:cubicBezTo>
                  <a:cubicBezTo>
                    <a:pt x="735330" y="-21041"/>
                    <a:pt x="705841" y="23171"/>
                    <a:pt x="802448" y="0"/>
                  </a:cubicBezTo>
                  <a:cubicBezTo>
                    <a:pt x="899055" y="-23171"/>
                    <a:pt x="940985" y="5280"/>
                    <a:pt x="1006054" y="0"/>
                  </a:cubicBezTo>
                  <a:cubicBezTo>
                    <a:pt x="1071123" y="-5280"/>
                    <a:pt x="1597132" y="117744"/>
                    <a:pt x="2000132" y="0"/>
                  </a:cubicBezTo>
                  <a:cubicBezTo>
                    <a:pt x="2403132" y="-117744"/>
                    <a:pt x="2223265" y="31822"/>
                    <a:pt x="2401356" y="0"/>
                  </a:cubicBezTo>
                  <a:cubicBezTo>
                    <a:pt x="2579447" y="-31822"/>
                    <a:pt x="2525627" y="17026"/>
                    <a:pt x="2604962" y="0"/>
                  </a:cubicBezTo>
                  <a:cubicBezTo>
                    <a:pt x="2684297" y="-17026"/>
                    <a:pt x="2924230" y="56375"/>
                    <a:pt x="3203804" y="0"/>
                  </a:cubicBezTo>
                  <a:cubicBezTo>
                    <a:pt x="3483378" y="-56375"/>
                    <a:pt x="3757782" y="13386"/>
                    <a:pt x="4000263" y="0"/>
                  </a:cubicBezTo>
                  <a:cubicBezTo>
                    <a:pt x="4242744" y="-13386"/>
                    <a:pt x="4303014" y="19296"/>
                    <a:pt x="4401487" y="0"/>
                  </a:cubicBezTo>
                  <a:cubicBezTo>
                    <a:pt x="4499960" y="-19296"/>
                    <a:pt x="4838724" y="28157"/>
                    <a:pt x="5197947" y="0"/>
                  </a:cubicBezTo>
                  <a:cubicBezTo>
                    <a:pt x="5557170" y="-28157"/>
                    <a:pt x="5594471" y="32689"/>
                    <a:pt x="5796789" y="0"/>
                  </a:cubicBezTo>
                  <a:cubicBezTo>
                    <a:pt x="5999107" y="-32689"/>
                    <a:pt x="6309465" y="99031"/>
                    <a:pt x="6790866" y="0"/>
                  </a:cubicBezTo>
                  <a:cubicBezTo>
                    <a:pt x="7272267" y="-99031"/>
                    <a:pt x="7029907" y="23087"/>
                    <a:pt x="7192090" y="0"/>
                  </a:cubicBezTo>
                  <a:cubicBezTo>
                    <a:pt x="7354273" y="-23087"/>
                    <a:pt x="7318090" y="22120"/>
                    <a:pt x="7395696" y="0"/>
                  </a:cubicBezTo>
                  <a:cubicBezTo>
                    <a:pt x="7473302" y="-22120"/>
                    <a:pt x="7938366" y="19124"/>
                    <a:pt x="8389773" y="0"/>
                  </a:cubicBezTo>
                  <a:cubicBezTo>
                    <a:pt x="8841180" y="-19124"/>
                    <a:pt x="8718776" y="54014"/>
                    <a:pt x="8988615" y="0"/>
                  </a:cubicBezTo>
                  <a:cubicBezTo>
                    <a:pt x="9258454" y="-54014"/>
                    <a:pt x="9227279" y="38025"/>
                    <a:pt x="9389839" y="0"/>
                  </a:cubicBezTo>
                  <a:cubicBezTo>
                    <a:pt x="9552399" y="-38025"/>
                    <a:pt x="9672996" y="35337"/>
                    <a:pt x="9791063" y="0"/>
                  </a:cubicBezTo>
                  <a:cubicBezTo>
                    <a:pt x="9909130" y="-35337"/>
                    <a:pt x="10428792" y="79375"/>
                    <a:pt x="10785141" y="0"/>
                  </a:cubicBezTo>
                  <a:cubicBezTo>
                    <a:pt x="11141490" y="-79375"/>
                    <a:pt x="10932958" y="6300"/>
                    <a:pt x="10988747" y="0"/>
                  </a:cubicBezTo>
                  <a:cubicBezTo>
                    <a:pt x="11044536" y="-6300"/>
                    <a:pt x="11565216" y="114621"/>
                    <a:pt x="11982824" y="0"/>
                  </a:cubicBezTo>
                  <a:cubicBezTo>
                    <a:pt x="12400432" y="-114621"/>
                    <a:pt x="12713504" y="61529"/>
                    <a:pt x="12976902" y="0"/>
                  </a:cubicBezTo>
                  <a:cubicBezTo>
                    <a:pt x="13240300" y="-61529"/>
                    <a:pt x="13433237" y="54527"/>
                    <a:pt x="13773361" y="0"/>
                  </a:cubicBezTo>
                  <a:cubicBezTo>
                    <a:pt x="14113485" y="-54527"/>
                    <a:pt x="14069233" y="2592"/>
                    <a:pt x="14174585" y="0"/>
                  </a:cubicBezTo>
                  <a:cubicBezTo>
                    <a:pt x="14279937" y="-2592"/>
                    <a:pt x="14311925" y="23692"/>
                    <a:pt x="14378191" y="0"/>
                  </a:cubicBezTo>
                  <a:cubicBezTo>
                    <a:pt x="14444457" y="-23692"/>
                    <a:pt x="14973694" y="56237"/>
                    <a:pt x="15372269" y="0"/>
                  </a:cubicBezTo>
                  <a:cubicBezTo>
                    <a:pt x="15770844" y="-56237"/>
                    <a:pt x="15376764" y="166"/>
                    <a:pt x="15378257" y="0"/>
                  </a:cubicBezTo>
                  <a:cubicBezTo>
                    <a:pt x="15379750" y="-166"/>
                    <a:pt x="15382777" y="276"/>
                    <a:pt x="15384246" y="0"/>
                  </a:cubicBezTo>
                  <a:cubicBezTo>
                    <a:pt x="15385715" y="-276"/>
                    <a:pt x="15544685" y="18916"/>
                    <a:pt x="15587852" y="0"/>
                  </a:cubicBezTo>
                  <a:cubicBezTo>
                    <a:pt x="15631019" y="-18916"/>
                    <a:pt x="16257252" y="9515"/>
                    <a:pt x="16581929" y="0"/>
                  </a:cubicBezTo>
                  <a:cubicBezTo>
                    <a:pt x="16906606" y="-9515"/>
                    <a:pt x="17292291" y="14240"/>
                    <a:pt x="17576006" y="0"/>
                  </a:cubicBezTo>
                  <a:cubicBezTo>
                    <a:pt x="17859721" y="-14240"/>
                    <a:pt x="17871077" y="25456"/>
                    <a:pt x="17977230" y="0"/>
                  </a:cubicBezTo>
                  <a:cubicBezTo>
                    <a:pt x="18083383" y="-25456"/>
                    <a:pt x="18310761" y="32851"/>
                    <a:pt x="18576072" y="0"/>
                  </a:cubicBezTo>
                  <a:cubicBezTo>
                    <a:pt x="18841383" y="-32851"/>
                    <a:pt x="19488840" y="127904"/>
                    <a:pt x="19761779" y="0"/>
                  </a:cubicBezTo>
                  <a:cubicBezTo>
                    <a:pt x="19793117" y="117764"/>
                    <a:pt x="19701142" y="382235"/>
                    <a:pt x="19761779" y="514350"/>
                  </a:cubicBezTo>
                  <a:cubicBezTo>
                    <a:pt x="19822416" y="646465"/>
                    <a:pt x="19730313" y="798947"/>
                    <a:pt x="19761779" y="1028700"/>
                  </a:cubicBezTo>
                  <a:cubicBezTo>
                    <a:pt x="19793245" y="1258453"/>
                    <a:pt x="19714437" y="1377729"/>
                    <a:pt x="19761779" y="1512189"/>
                  </a:cubicBezTo>
                  <a:cubicBezTo>
                    <a:pt x="19809121" y="1646649"/>
                    <a:pt x="19726477" y="1813005"/>
                    <a:pt x="19761779" y="1964817"/>
                  </a:cubicBezTo>
                  <a:cubicBezTo>
                    <a:pt x="19797081" y="2116629"/>
                    <a:pt x="19715391" y="2203661"/>
                    <a:pt x="19761779" y="2417445"/>
                  </a:cubicBezTo>
                  <a:cubicBezTo>
                    <a:pt x="19808167" y="2631229"/>
                    <a:pt x="19683365" y="2897720"/>
                    <a:pt x="19761779" y="3086100"/>
                  </a:cubicBezTo>
                  <a:cubicBezTo>
                    <a:pt x="19759239" y="3086717"/>
                    <a:pt x="19758590" y="3086041"/>
                    <a:pt x="19755791" y="3086100"/>
                  </a:cubicBezTo>
                  <a:cubicBezTo>
                    <a:pt x="19752992" y="3086159"/>
                    <a:pt x="19645389" y="3084721"/>
                    <a:pt x="19552184" y="3086100"/>
                  </a:cubicBezTo>
                  <a:cubicBezTo>
                    <a:pt x="19458979" y="3087479"/>
                    <a:pt x="19548099" y="3085537"/>
                    <a:pt x="19546196" y="3086100"/>
                  </a:cubicBezTo>
                  <a:cubicBezTo>
                    <a:pt x="19544293" y="3086663"/>
                    <a:pt x="19420025" y="3064352"/>
                    <a:pt x="19342590" y="3086100"/>
                  </a:cubicBezTo>
                  <a:cubicBezTo>
                    <a:pt x="19265155" y="3107848"/>
                    <a:pt x="19237486" y="3080513"/>
                    <a:pt x="19138984" y="3086100"/>
                  </a:cubicBezTo>
                  <a:cubicBezTo>
                    <a:pt x="19040482" y="3091687"/>
                    <a:pt x="18682967" y="3064358"/>
                    <a:pt x="18540142" y="3086100"/>
                  </a:cubicBezTo>
                  <a:cubicBezTo>
                    <a:pt x="18397317" y="3107842"/>
                    <a:pt x="18087562" y="3025097"/>
                    <a:pt x="17941300" y="3086100"/>
                  </a:cubicBezTo>
                  <a:cubicBezTo>
                    <a:pt x="17795038" y="3147103"/>
                    <a:pt x="17781353" y="3078855"/>
                    <a:pt x="17737694" y="3086100"/>
                  </a:cubicBezTo>
                  <a:cubicBezTo>
                    <a:pt x="17694035" y="3093345"/>
                    <a:pt x="17407183" y="3023333"/>
                    <a:pt x="17138852" y="3086100"/>
                  </a:cubicBezTo>
                  <a:cubicBezTo>
                    <a:pt x="16870521" y="3148867"/>
                    <a:pt x="16849056" y="3070520"/>
                    <a:pt x="16737628" y="3086100"/>
                  </a:cubicBezTo>
                  <a:cubicBezTo>
                    <a:pt x="16626200" y="3101680"/>
                    <a:pt x="16623446" y="3082621"/>
                    <a:pt x="16534022" y="3086100"/>
                  </a:cubicBezTo>
                  <a:cubicBezTo>
                    <a:pt x="16444598" y="3089579"/>
                    <a:pt x="16223780" y="3042071"/>
                    <a:pt x="16132798" y="3086100"/>
                  </a:cubicBezTo>
                  <a:cubicBezTo>
                    <a:pt x="16041816" y="3130129"/>
                    <a:pt x="15924366" y="3081988"/>
                    <a:pt x="15731574" y="3086100"/>
                  </a:cubicBezTo>
                  <a:cubicBezTo>
                    <a:pt x="15538782" y="3090212"/>
                    <a:pt x="15399845" y="3052064"/>
                    <a:pt x="15132732" y="3086100"/>
                  </a:cubicBezTo>
                  <a:cubicBezTo>
                    <a:pt x="14865619" y="3120136"/>
                    <a:pt x="14636933" y="3011417"/>
                    <a:pt x="14336272" y="3086100"/>
                  </a:cubicBezTo>
                  <a:cubicBezTo>
                    <a:pt x="14035611" y="3160783"/>
                    <a:pt x="13794967" y="3009489"/>
                    <a:pt x="13342195" y="3086100"/>
                  </a:cubicBezTo>
                  <a:cubicBezTo>
                    <a:pt x="12889423" y="3162711"/>
                    <a:pt x="13090497" y="3085397"/>
                    <a:pt x="12940971" y="3086100"/>
                  </a:cubicBezTo>
                  <a:cubicBezTo>
                    <a:pt x="12791445" y="3086803"/>
                    <a:pt x="12412070" y="3003737"/>
                    <a:pt x="11946894" y="3086100"/>
                  </a:cubicBezTo>
                  <a:cubicBezTo>
                    <a:pt x="11481718" y="3168463"/>
                    <a:pt x="11942412" y="3085710"/>
                    <a:pt x="11940905" y="3086100"/>
                  </a:cubicBezTo>
                  <a:cubicBezTo>
                    <a:pt x="11939398" y="3086490"/>
                    <a:pt x="11467506" y="3023588"/>
                    <a:pt x="11144446" y="3086100"/>
                  </a:cubicBezTo>
                  <a:cubicBezTo>
                    <a:pt x="10821386" y="3148612"/>
                    <a:pt x="10519118" y="3070809"/>
                    <a:pt x="10347986" y="3086100"/>
                  </a:cubicBezTo>
                  <a:cubicBezTo>
                    <a:pt x="10176854" y="3101391"/>
                    <a:pt x="9930135" y="3031169"/>
                    <a:pt x="9551527" y="3086100"/>
                  </a:cubicBezTo>
                  <a:cubicBezTo>
                    <a:pt x="9172919" y="3141031"/>
                    <a:pt x="9141191" y="3011309"/>
                    <a:pt x="8755067" y="3086100"/>
                  </a:cubicBezTo>
                  <a:cubicBezTo>
                    <a:pt x="8368943" y="3160891"/>
                    <a:pt x="8441268" y="3078285"/>
                    <a:pt x="8353843" y="3086100"/>
                  </a:cubicBezTo>
                  <a:cubicBezTo>
                    <a:pt x="8266418" y="3093915"/>
                    <a:pt x="8117697" y="3049645"/>
                    <a:pt x="7952619" y="3086100"/>
                  </a:cubicBezTo>
                  <a:cubicBezTo>
                    <a:pt x="7787541" y="3122555"/>
                    <a:pt x="7511165" y="3025803"/>
                    <a:pt x="7353777" y="3086100"/>
                  </a:cubicBezTo>
                  <a:cubicBezTo>
                    <a:pt x="7196389" y="3146397"/>
                    <a:pt x="6751814" y="3001739"/>
                    <a:pt x="6359700" y="3086100"/>
                  </a:cubicBezTo>
                  <a:cubicBezTo>
                    <a:pt x="5967586" y="3170461"/>
                    <a:pt x="5811564" y="3060462"/>
                    <a:pt x="5563240" y="3086100"/>
                  </a:cubicBezTo>
                  <a:cubicBezTo>
                    <a:pt x="5314916" y="3111738"/>
                    <a:pt x="5408974" y="3084842"/>
                    <a:pt x="5359634" y="3086100"/>
                  </a:cubicBezTo>
                  <a:cubicBezTo>
                    <a:pt x="5310294" y="3087358"/>
                    <a:pt x="5030528" y="3014271"/>
                    <a:pt x="4760792" y="3086100"/>
                  </a:cubicBezTo>
                  <a:cubicBezTo>
                    <a:pt x="4491056" y="3157929"/>
                    <a:pt x="4015945" y="3066205"/>
                    <a:pt x="3766715" y="3086100"/>
                  </a:cubicBezTo>
                  <a:cubicBezTo>
                    <a:pt x="3517485" y="3105995"/>
                    <a:pt x="3762561" y="3085419"/>
                    <a:pt x="3760726" y="3086100"/>
                  </a:cubicBezTo>
                  <a:cubicBezTo>
                    <a:pt x="3758891" y="3086781"/>
                    <a:pt x="3455047" y="3039642"/>
                    <a:pt x="3359502" y="3086100"/>
                  </a:cubicBezTo>
                  <a:cubicBezTo>
                    <a:pt x="3263957" y="3132558"/>
                    <a:pt x="3354711" y="3085563"/>
                    <a:pt x="3353514" y="3086100"/>
                  </a:cubicBezTo>
                  <a:cubicBezTo>
                    <a:pt x="3352317" y="3086637"/>
                    <a:pt x="3041691" y="3065162"/>
                    <a:pt x="2754672" y="3086100"/>
                  </a:cubicBezTo>
                  <a:cubicBezTo>
                    <a:pt x="2467653" y="3107038"/>
                    <a:pt x="2626788" y="3075606"/>
                    <a:pt x="2551066" y="3086100"/>
                  </a:cubicBezTo>
                  <a:cubicBezTo>
                    <a:pt x="2475344" y="3096594"/>
                    <a:pt x="1908233" y="3073662"/>
                    <a:pt x="1556989" y="3086100"/>
                  </a:cubicBezTo>
                  <a:cubicBezTo>
                    <a:pt x="1205745" y="3098538"/>
                    <a:pt x="1262635" y="3045343"/>
                    <a:pt x="1155765" y="3086100"/>
                  </a:cubicBezTo>
                  <a:cubicBezTo>
                    <a:pt x="1048895" y="3126857"/>
                    <a:pt x="440308" y="3031070"/>
                    <a:pt x="0" y="3086100"/>
                  </a:cubicBezTo>
                  <a:cubicBezTo>
                    <a:pt x="-25423" y="2947012"/>
                    <a:pt x="28934" y="2627188"/>
                    <a:pt x="0" y="2510028"/>
                  </a:cubicBezTo>
                  <a:cubicBezTo>
                    <a:pt x="-28934" y="2392868"/>
                    <a:pt x="58587" y="2142542"/>
                    <a:pt x="0" y="1995678"/>
                  </a:cubicBezTo>
                  <a:cubicBezTo>
                    <a:pt x="-58587" y="1848814"/>
                    <a:pt x="23757" y="1692689"/>
                    <a:pt x="0" y="1573911"/>
                  </a:cubicBezTo>
                  <a:cubicBezTo>
                    <a:pt x="-23757" y="1455133"/>
                    <a:pt x="44889" y="1176981"/>
                    <a:pt x="0" y="1028700"/>
                  </a:cubicBezTo>
                  <a:cubicBezTo>
                    <a:pt x="-44889" y="880419"/>
                    <a:pt x="10378" y="749331"/>
                    <a:pt x="0" y="545211"/>
                  </a:cubicBezTo>
                  <a:cubicBezTo>
                    <a:pt x="-10378" y="341091"/>
                    <a:pt x="1482" y="133237"/>
                    <a:pt x="0" y="0"/>
                  </a:cubicBezTo>
                  <a:close/>
                </a:path>
              </a:pathLst>
            </a:custGeom>
            <a:solidFill>
              <a:srgbClr val="050506"/>
            </a:solidFill>
            <a:ln>
              <a:solidFill>
                <a:schemeClr val="tx1"/>
              </a:solidFill>
              <a:extLst>
                <a:ext uri="{C807C97D-BFC1-408E-A445-0C87EB9F89A2}">
                  <ask:lineSketchStyleProps xmlns:ask="http://schemas.microsoft.com/office/drawing/2018/sketchyshapes" sd="461430214">
                    <a:custGeom>
                      <a:avLst/>
                      <a:gdLst/>
                      <a:ahLst/>
                      <a:cxnLst/>
                      <a:rect l="l" t="t" r="r" b="b"/>
                      <a:pathLst>
                        <a:path w="5204749" h="812800">
                          <a:moveTo>
                            <a:pt x="0" y="0"/>
                          </a:moveTo>
                          <a:lnTo>
                            <a:pt x="5204749" y="0"/>
                          </a:lnTo>
                          <a:lnTo>
                            <a:pt x="5204749" y="812800"/>
                          </a:lnTo>
                          <a:lnTo>
                            <a:pt x="0" y="812800"/>
                          </a:lnTo>
                          <a:close/>
                        </a:path>
                      </a:pathLst>
                    </a:custGeom>
                    <ask:type>
                      <ask:lineSketchScribble/>
                    </ask:type>
                  </ask:lineSketchStyleProps>
                </a:ext>
              </a:extLst>
            </a:ln>
          </p:spPr>
        </p:sp>
        <p:sp>
          <p:nvSpPr>
            <p:cNvPr id="9" name="TextBox 9"/>
            <p:cNvSpPr txBox="1"/>
            <p:nvPr/>
          </p:nvSpPr>
          <p:spPr>
            <a:xfrm>
              <a:off x="0" y="-47625"/>
              <a:ext cx="5204750" cy="860425"/>
            </a:xfrm>
            <a:custGeom>
              <a:avLst/>
              <a:gdLst>
                <a:gd name="connsiteX0" fmla="*/ 0 w 19761783"/>
                <a:gd name="connsiteY0" fmla="*/ 0 h 3266926"/>
                <a:gd name="connsiteX1" fmla="*/ 5988 w 19761783"/>
                <a:gd name="connsiteY1" fmla="*/ 0 h 3266926"/>
                <a:gd name="connsiteX2" fmla="*/ 209595 w 19761783"/>
                <a:gd name="connsiteY2" fmla="*/ 0 h 3266926"/>
                <a:gd name="connsiteX3" fmla="*/ 610819 w 19761783"/>
                <a:gd name="connsiteY3" fmla="*/ 0 h 3266926"/>
                <a:gd name="connsiteX4" fmla="*/ 1604896 w 19761783"/>
                <a:gd name="connsiteY4" fmla="*/ 0 h 3266926"/>
                <a:gd name="connsiteX5" fmla="*/ 2006120 w 19761783"/>
                <a:gd name="connsiteY5" fmla="*/ 0 h 3266926"/>
                <a:gd name="connsiteX6" fmla="*/ 2407344 w 19761783"/>
                <a:gd name="connsiteY6" fmla="*/ 0 h 3266926"/>
                <a:gd name="connsiteX7" fmla="*/ 2610951 w 19761783"/>
                <a:gd name="connsiteY7" fmla="*/ 0 h 3266926"/>
                <a:gd name="connsiteX8" fmla="*/ 2814557 w 19761783"/>
                <a:gd name="connsiteY8" fmla="*/ 0 h 3266926"/>
                <a:gd name="connsiteX9" fmla="*/ 3215781 w 19761783"/>
                <a:gd name="connsiteY9" fmla="*/ 0 h 3266926"/>
                <a:gd name="connsiteX10" fmla="*/ 3814623 w 19761783"/>
                <a:gd name="connsiteY10" fmla="*/ 0 h 3266926"/>
                <a:gd name="connsiteX11" fmla="*/ 3820611 w 19761783"/>
                <a:gd name="connsiteY11" fmla="*/ 0 h 3266926"/>
                <a:gd name="connsiteX12" fmla="*/ 4024218 w 19761783"/>
                <a:gd name="connsiteY12" fmla="*/ 0 h 3266926"/>
                <a:gd name="connsiteX13" fmla="*/ 5018295 w 19761783"/>
                <a:gd name="connsiteY13" fmla="*/ 0 h 3266926"/>
                <a:gd name="connsiteX14" fmla="*/ 5221901 w 19761783"/>
                <a:gd name="connsiteY14" fmla="*/ 0 h 3266926"/>
                <a:gd name="connsiteX15" fmla="*/ 6215979 w 19761783"/>
                <a:gd name="connsiteY15" fmla="*/ 0 h 3266926"/>
                <a:gd name="connsiteX16" fmla="*/ 6814821 w 19761783"/>
                <a:gd name="connsiteY16" fmla="*/ 0 h 3266926"/>
                <a:gd name="connsiteX17" fmla="*/ 7216045 w 19761783"/>
                <a:gd name="connsiteY17" fmla="*/ 0 h 3266926"/>
                <a:gd name="connsiteX18" fmla="*/ 7814887 w 19761783"/>
                <a:gd name="connsiteY18" fmla="*/ 0 h 3266926"/>
                <a:gd name="connsiteX19" fmla="*/ 8018493 w 19761783"/>
                <a:gd name="connsiteY19" fmla="*/ 0 h 3266926"/>
                <a:gd name="connsiteX20" fmla="*/ 8814953 w 19761783"/>
                <a:gd name="connsiteY20" fmla="*/ 0 h 3266926"/>
                <a:gd name="connsiteX21" fmla="*/ 9809030 w 19761783"/>
                <a:gd name="connsiteY21" fmla="*/ 0 h 3266926"/>
                <a:gd name="connsiteX22" fmla="*/ 10605490 w 19761783"/>
                <a:gd name="connsiteY22" fmla="*/ 0 h 3266926"/>
                <a:gd name="connsiteX23" fmla="*/ 11006714 w 19761783"/>
                <a:gd name="connsiteY23" fmla="*/ 0 h 3266926"/>
                <a:gd name="connsiteX24" fmla="*/ 11012703 w 19761783"/>
                <a:gd name="connsiteY24" fmla="*/ 0 h 3266926"/>
                <a:gd name="connsiteX25" fmla="*/ 11018691 w 19761783"/>
                <a:gd name="connsiteY25" fmla="*/ 0 h 3266926"/>
                <a:gd name="connsiteX26" fmla="*/ 11419915 w 19761783"/>
                <a:gd name="connsiteY26" fmla="*/ 0 h 3266926"/>
                <a:gd name="connsiteX27" fmla="*/ 11821139 w 19761783"/>
                <a:gd name="connsiteY27" fmla="*/ 0 h 3266926"/>
                <a:gd name="connsiteX28" fmla="*/ 12419981 w 19761783"/>
                <a:gd name="connsiteY28" fmla="*/ 0 h 3266926"/>
                <a:gd name="connsiteX29" fmla="*/ 12623587 w 19761783"/>
                <a:gd name="connsiteY29" fmla="*/ 0 h 3266926"/>
                <a:gd name="connsiteX30" fmla="*/ 12629576 w 19761783"/>
                <a:gd name="connsiteY30" fmla="*/ 0 h 3266926"/>
                <a:gd name="connsiteX31" fmla="*/ 12635564 w 19761783"/>
                <a:gd name="connsiteY31" fmla="*/ 0 h 3266926"/>
                <a:gd name="connsiteX32" fmla="*/ 12839171 w 19761783"/>
                <a:gd name="connsiteY32" fmla="*/ 0 h 3266926"/>
                <a:gd name="connsiteX33" fmla="*/ 12845159 w 19761783"/>
                <a:gd name="connsiteY33" fmla="*/ 0 h 3266926"/>
                <a:gd name="connsiteX34" fmla="*/ 12851147 w 19761783"/>
                <a:gd name="connsiteY34" fmla="*/ 0 h 3266926"/>
                <a:gd name="connsiteX35" fmla="*/ 13252371 w 19761783"/>
                <a:gd name="connsiteY35" fmla="*/ 0 h 3266926"/>
                <a:gd name="connsiteX36" fmla="*/ 13258360 w 19761783"/>
                <a:gd name="connsiteY36" fmla="*/ 0 h 3266926"/>
                <a:gd name="connsiteX37" fmla="*/ 13264348 w 19761783"/>
                <a:gd name="connsiteY37" fmla="*/ 0 h 3266926"/>
                <a:gd name="connsiteX38" fmla="*/ 14060808 w 19761783"/>
                <a:gd name="connsiteY38" fmla="*/ 0 h 3266926"/>
                <a:gd name="connsiteX39" fmla="*/ 14857268 w 19761783"/>
                <a:gd name="connsiteY39" fmla="*/ 0 h 3266926"/>
                <a:gd name="connsiteX40" fmla="*/ 15653728 w 19761783"/>
                <a:gd name="connsiteY40" fmla="*/ 0 h 3266926"/>
                <a:gd name="connsiteX41" fmla="*/ 15857334 w 19761783"/>
                <a:gd name="connsiteY41" fmla="*/ 0 h 3266926"/>
                <a:gd name="connsiteX42" fmla="*/ 16653793 w 19761783"/>
                <a:gd name="connsiteY42" fmla="*/ 0 h 3266926"/>
                <a:gd name="connsiteX43" fmla="*/ 17055018 w 19761783"/>
                <a:gd name="connsiteY43" fmla="*/ 0 h 3266926"/>
                <a:gd name="connsiteX44" fmla="*/ 17653859 w 19761783"/>
                <a:gd name="connsiteY44" fmla="*/ 0 h 3266926"/>
                <a:gd name="connsiteX45" fmla="*/ 18450319 w 19761783"/>
                <a:gd name="connsiteY45" fmla="*/ 0 h 3266926"/>
                <a:gd name="connsiteX46" fmla="*/ 19246779 w 19761783"/>
                <a:gd name="connsiteY46" fmla="*/ 0 h 3266926"/>
                <a:gd name="connsiteX47" fmla="*/ 19761783 w 19761783"/>
                <a:gd name="connsiteY47" fmla="*/ 0 h 3266926"/>
                <a:gd name="connsiteX48" fmla="*/ 19761783 w 19761783"/>
                <a:gd name="connsiteY48" fmla="*/ 446480 h 3266926"/>
                <a:gd name="connsiteX49" fmla="*/ 19761783 w 19761783"/>
                <a:gd name="connsiteY49" fmla="*/ 925629 h 3266926"/>
                <a:gd name="connsiteX50" fmla="*/ 19761783 w 19761783"/>
                <a:gd name="connsiteY50" fmla="*/ 1437447 h 3266926"/>
                <a:gd name="connsiteX51" fmla="*/ 19761783 w 19761783"/>
                <a:gd name="connsiteY51" fmla="*/ 2014604 h 3266926"/>
                <a:gd name="connsiteX52" fmla="*/ 19761783 w 19761783"/>
                <a:gd name="connsiteY52" fmla="*/ 2493754 h 3266926"/>
                <a:gd name="connsiteX53" fmla="*/ 19761783 w 19761783"/>
                <a:gd name="connsiteY53" fmla="*/ 3266926 h 3266926"/>
                <a:gd name="connsiteX54" fmla="*/ 19162941 w 19761783"/>
                <a:gd name="connsiteY54" fmla="*/ 3266926 h 3266926"/>
                <a:gd name="connsiteX55" fmla="*/ 18168864 w 19761783"/>
                <a:gd name="connsiteY55" fmla="*/ 3266926 h 3266926"/>
                <a:gd name="connsiteX56" fmla="*/ 17965257 w 19761783"/>
                <a:gd name="connsiteY56" fmla="*/ 3266926 h 3266926"/>
                <a:gd name="connsiteX57" fmla="*/ 17366415 w 19761783"/>
                <a:gd name="connsiteY57" fmla="*/ 3266926 h 3266926"/>
                <a:gd name="connsiteX58" fmla="*/ 16965191 w 19761783"/>
                <a:gd name="connsiteY58" fmla="*/ 3266926 h 3266926"/>
                <a:gd name="connsiteX59" fmla="*/ 16168732 w 19761783"/>
                <a:gd name="connsiteY59" fmla="*/ 3266926 h 3266926"/>
                <a:gd name="connsiteX60" fmla="*/ 15767507 w 19761783"/>
                <a:gd name="connsiteY60" fmla="*/ 3266926 h 3266926"/>
                <a:gd name="connsiteX61" fmla="*/ 14971048 w 19761783"/>
                <a:gd name="connsiteY61" fmla="*/ 3266926 h 3266926"/>
                <a:gd name="connsiteX62" fmla="*/ 14767441 w 19761783"/>
                <a:gd name="connsiteY62" fmla="*/ 3266926 h 3266926"/>
                <a:gd name="connsiteX63" fmla="*/ 13970982 w 19761783"/>
                <a:gd name="connsiteY63" fmla="*/ 3266926 h 3266926"/>
                <a:gd name="connsiteX64" fmla="*/ 12976904 w 19761783"/>
                <a:gd name="connsiteY64" fmla="*/ 3266926 h 3266926"/>
                <a:gd name="connsiteX65" fmla="*/ 12378062 w 19761783"/>
                <a:gd name="connsiteY65" fmla="*/ 3266926 h 3266926"/>
                <a:gd name="connsiteX66" fmla="*/ 12174456 w 19761783"/>
                <a:gd name="connsiteY66" fmla="*/ 3266926 h 3266926"/>
                <a:gd name="connsiteX67" fmla="*/ 11180378 w 19761783"/>
                <a:gd name="connsiteY67" fmla="*/ 3266926 h 3266926"/>
                <a:gd name="connsiteX68" fmla="*/ 10976772 w 19761783"/>
                <a:gd name="connsiteY68" fmla="*/ 3266926 h 3266926"/>
                <a:gd name="connsiteX69" fmla="*/ 10377930 w 19761783"/>
                <a:gd name="connsiteY69" fmla="*/ 3266926 h 3266926"/>
                <a:gd name="connsiteX70" fmla="*/ 9581471 w 19761783"/>
                <a:gd name="connsiteY70" fmla="*/ 3266926 h 3266926"/>
                <a:gd name="connsiteX71" fmla="*/ 9180246 w 19761783"/>
                <a:gd name="connsiteY71" fmla="*/ 3266926 h 3266926"/>
                <a:gd name="connsiteX72" fmla="*/ 8383787 w 19761783"/>
                <a:gd name="connsiteY72" fmla="*/ 3266926 h 3266926"/>
                <a:gd name="connsiteX73" fmla="*/ 7784945 w 19761783"/>
                <a:gd name="connsiteY73" fmla="*/ 3266926 h 3266926"/>
                <a:gd name="connsiteX74" fmla="*/ 6988485 w 19761783"/>
                <a:gd name="connsiteY74" fmla="*/ 3266926 h 3266926"/>
                <a:gd name="connsiteX75" fmla="*/ 6389643 w 19761783"/>
                <a:gd name="connsiteY75" fmla="*/ 3266926 h 3266926"/>
                <a:gd name="connsiteX76" fmla="*/ 6383655 w 19761783"/>
                <a:gd name="connsiteY76" fmla="*/ 3266926 h 3266926"/>
                <a:gd name="connsiteX77" fmla="*/ 6180049 w 19761783"/>
                <a:gd name="connsiteY77" fmla="*/ 3266926 h 3266926"/>
                <a:gd name="connsiteX78" fmla="*/ 5383589 w 19761783"/>
                <a:gd name="connsiteY78" fmla="*/ 3266926 h 3266926"/>
                <a:gd name="connsiteX79" fmla="*/ 5377600 w 19761783"/>
                <a:gd name="connsiteY79" fmla="*/ 3266926 h 3266926"/>
                <a:gd name="connsiteX80" fmla="*/ 5371612 w 19761783"/>
                <a:gd name="connsiteY80" fmla="*/ 3266926 h 3266926"/>
                <a:gd name="connsiteX81" fmla="*/ 4575152 w 19761783"/>
                <a:gd name="connsiteY81" fmla="*/ 3266926 h 3266926"/>
                <a:gd name="connsiteX82" fmla="*/ 3581075 w 19761783"/>
                <a:gd name="connsiteY82" fmla="*/ 3266926 h 3266926"/>
                <a:gd name="connsiteX83" fmla="*/ 3575086 w 19761783"/>
                <a:gd name="connsiteY83" fmla="*/ 3266926 h 3266926"/>
                <a:gd name="connsiteX84" fmla="*/ 3371480 w 19761783"/>
                <a:gd name="connsiteY84" fmla="*/ 3266926 h 3266926"/>
                <a:gd name="connsiteX85" fmla="*/ 3365492 w 19761783"/>
                <a:gd name="connsiteY85" fmla="*/ 3266926 h 3266926"/>
                <a:gd name="connsiteX86" fmla="*/ 2371414 w 19761783"/>
                <a:gd name="connsiteY86" fmla="*/ 3266926 h 3266926"/>
                <a:gd name="connsiteX87" fmla="*/ 1772572 w 19761783"/>
                <a:gd name="connsiteY87" fmla="*/ 3266926 h 3266926"/>
                <a:gd name="connsiteX88" fmla="*/ 976112 w 19761783"/>
                <a:gd name="connsiteY88" fmla="*/ 3266926 h 3266926"/>
                <a:gd name="connsiteX89" fmla="*/ 970124 w 19761783"/>
                <a:gd name="connsiteY89" fmla="*/ 3266926 h 3266926"/>
                <a:gd name="connsiteX90" fmla="*/ 568900 w 19761783"/>
                <a:gd name="connsiteY90" fmla="*/ 3266926 h 3266926"/>
                <a:gd name="connsiteX91" fmla="*/ 0 w 19761783"/>
                <a:gd name="connsiteY91" fmla="*/ 3266926 h 3266926"/>
                <a:gd name="connsiteX92" fmla="*/ 0 w 19761783"/>
                <a:gd name="connsiteY92" fmla="*/ 2657100 h 3266926"/>
                <a:gd name="connsiteX93" fmla="*/ 0 w 19761783"/>
                <a:gd name="connsiteY93" fmla="*/ 2210620 h 3266926"/>
                <a:gd name="connsiteX94" fmla="*/ 0 w 19761783"/>
                <a:gd name="connsiteY94" fmla="*/ 1698802 h 3266926"/>
                <a:gd name="connsiteX95" fmla="*/ 0 w 19761783"/>
                <a:gd name="connsiteY95" fmla="*/ 1219652 h 3266926"/>
                <a:gd name="connsiteX96" fmla="*/ 0 w 19761783"/>
                <a:gd name="connsiteY96" fmla="*/ 675165 h 3266926"/>
                <a:gd name="connsiteX97" fmla="*/ 0 w 19761783"/>
                <a:gd name="connsiteY97" fmla="*/ 0 h 3266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9761783" h="3266926" fill="none" extrusionOk="0">
                  <a:moveTo>
                    <a:pt x="0" y="0"/>
                  </a:moveTo>
                  <a:cubicBezTo>
                    <a:pt x="2320" y="-281"/>
                    <a:pt x="3136" y="138"/>
                    <a:pt x="5988" y="0"/>
                  </a:cubicBezTo>
                  <a:cubicBezTo>
                    <a:pt x="8840" y="-138"/>
                    <a:pt x="139854" y="14293"/>
                    <a:pt x="209595" y="0"/>
                  </a:cubicBezTo>
                  <a:cubicBezTo>
                    <a:pt x="279336" y="-14293"/>
                    <a:pt x="505846" y="36850"/>
                    <a:pt x="610819" y="0"/>
                  </a:cubicBezTo>
                  <a:cubicBezTo>
                    <a:pt x="715792" y="-36850"/>
                    <a:pt x="1258173" y="94870"/>
                    <a:pt x="1604896" y="0"/>
                  </a:cubicBezTo>
                  <a:cubicBezTo>
                    <a:pt x="1951619" y="-94870"/>
                    <a:pt x="1906920" y="13085"/>
                    <a:pt x="2006120" y="0"/>
                  </a:cubicBezTo>
                  <a:cubicBezTo>
                    <a:pt x="2105320" y="-13085"/>
                    <a:pt x="2309030" y="23421"/>
                    <a:pt x="2407344" y="0"/>
                  </a:cubicBezTo>
                  <a:cubicBezTo>
                    <a:pt x="2505658" y="-23421"/>
                    <a:pt x="2511922" y="15603"/>
                    <a:pt x="2610951" y="0"/>
                  </a:cubicBezTo>
                  <a:cubicBezTo>
                    <a:pt x="2709980" y="-15603"/>
                    <a:pt x="2744123" y="18688"/>
                    <a:pt x="2814557" y="0"/>
                  </a:cubicBezTo>
                  <a:cubicBezTo>
                    <a:pt x="2884991" y="-18688"/>
                    <a:pt x="3042663" y="32765"/>
                    <a:pt x="3215781" y="0"/>
                  </a:cubicBezTo>
                  <a:cubicBezTo>
                    <a:pt x="3388899" y="-32765"/>
                    <a:pt x="3648746" y="32381"/>
                    <a:pt x="3814623" y="0"/>
                  </a:cubicBezTo>
                  <a:cubicBezTo>
                    <a:pt x="3980500" y="-32381"/>
                    <a:pt x="3819011" y="67"/>
                    <a:pt x="3820611" y="0"/>
                  </a:cubicBezTo>
                  <a:cubicBezTo>
                    <a:pt x="3822211" y="-67"/>
                    <a:pt x="3950881" y="11015"/>
                    <a:pt x="4024218" y="0"/>
                  </a:cubicBezTo>
                  <a:cubicBezTo>
                    <a:pt x="4097555" y="-11015"/>
                    <a:pt x="4630944" y="72936"/>
                    <a:pt x="5018295" y="0"/>
                  </a:cubicBezTo>
                  <a:cubicBezTo>
                    <a:pt x="5405646" y="-72936"/>
                    <a:pt x="5171977" y="15714"/>
                    <a:pt x="5221901" y="0"/>
                  </a:cubicBezTo>
                  <a:cubicBezTo>
                    <a:pt x="5271825" y="-15714"/>
                    <a:pt x="5867910" y="8352"/>
                    <a:pt x="6215979" y="0"/>
                  </a:cubicBezTo>
                  <a:cubicBezTo>
                    <a:pt x="6564048" y="-8352"/>
                    <a:pt x="6599330" y="42334"/>
                    <a:pt x="6814821" y="0"/>
                  </a:cubicBezTo>
                  <a:cubicBezTo>
                    <a:pt x="7030312" y="-42334"/>
                    <a:pt x="7108371" y="25296"/>
                    <a:pt x="7216045" y="0"/>
                  </a:cubicBezTo>
                  <a:cubicBezTo>
                    <a:pt x="7323719" y="-25296"/>
                    <a:pt x="7650986" y="17757"/>
                    <a:pt x="7814887" y="0"/>
                  </a:cubicBezTo>
                  <a:cubicBezTo>
                    <a:pt x="7978788" y="-17757"/>
                    <a:pt x="7925291" y="19304"/>
                    <a:pt x="8018493" y="0"/>
                  </a:cubicBezTo>
                  <a:cubicBezTo>
                    <a:pt x="8111695" y="-19304"/>
                    <a:pt x="8489258" y="26481"/>
                    <a:pt x="8814953" y="0"/>
                  </a:cubicBezTo>
                  <a:cubicBezTo>
                    <a:pt x="9140648" y="-26481"/>
                    <a:pt x="9459373" y="82396"/>
                    <a:pt x="9809030" y="0"/>
                  </a:cubicBezTo>
                  <a:cubicBezTo>
                    <a:pt x="10158687" y="-82396"/>
                    <a:pt x="10420942" y="80552"/>
                    <a:pt x="10605490" y="0"/>
                  </a:cubicBezTo>
                  <a:cubicBezTo>
                    <a:pt x="10790038" y="-80552"/>
                    <a:pt x="10843067" y="9567"/>
                    <a:pt x="11006714" y="0"/>
                  </a:cubicBezTo>
                  <a:cubicBezTo>
                    <a:pt x="11170361" y="-9567"/>
                    <a:pt x="11010047" y="474"/>
                    <a:pt x="11012703" y="0"/>
                  </a:cubicBezTo>
                  <a:cubicBezTo>
                    <a:pt x="11015359" y="-474"/>
                    <a:pt x="11016684" y="474"/>
                    <a:pt x="11018691" y="0"/>
                  </a:cubicBezTo>
                  <a:cubicBezTo>
                    <a:pt x="11020698" y="-474"/>
                    <a:pt x="11271456" y="42965"/>
                    <a:pt x="11419915" y="0"/>
                  </a:cubicBezTo>
                  <a:cubicBezTo>
                    <a:pt x="11568374" y="-42965"/>
                    <a:pt x="11662263" y="27976"/>
                    <a:pt x="11821139" y="0"/>
                  </a:cubicBezTo>
                  <a:cubicBezTo>
                    <a:pt x="11980015" y="-27976"/>
                    <a:pt x="12188239" y="60202"/>
                    <a:pt x="12419981" y="0"/>
                  </a:cubicBezTo>
                  <a:cubicBezTo>
                    <a:pt x="12651723" y="-60202"/>
                    <a:pt x="12566308" y="19692"/>
                    <a:pt x="12623587" y="0"/>
                  </a:cubicBezTo>
                  <a:cubicBezTo>
                    <a:pt x="12680866" y="-19692"/>
                    <a:pt x="12626775" y="637"/>
                    <a:pt x="12629576" y="0"/>
                  </a:cubicBezTo>
                  <a:cubicBezTo>
                    <a:pt x="12632377" y="-637"/>
                    <a:pt x="12633035" y="236"/>
                    <a:pt x="12635564" y="0"/>
                  </a:cubicBezTo>
                  <a:cubicBezTo>
                    <a:pt x="12638093" y="-236"/>
                    <a:pt x="12740318" y="5155"/>
                    <a:pt x="12839171" y="0"/>
                  </a:cubicBezTo>
                  <a:cubicBezTo>
                    <a:pt x="12938024" y="-5155"/>
                    <a:pt x="12842269" y="658"/>
                    <a:pt x="12845159" y="0"/>
                  </a:cubicBezTo>
                  <a:cubicBezTo>
                    <a:pt x="12848049" y="-658"/>
                    <a:pt x="12848968" y="618"/>
                    <a:pt x="12851147" y="0"/>
                  </a:cubicBezTo>
                  <a:cubicBezTo>
                    <a:pt x="12853326" y="-618"/>
                    <a:pt x="13108168" y="46143"/>
                    <a:pt x="13252371" y="0"/>
                  </a:cubicBezTo>
                  <a:cubicBezTo>
                    <a:pt x="13396574" y="-46143"/>
                    <a:pt x="13255726" y="206"/>
                    <a:pt x="13258360" y="0"/>
                  </a:cubicBezTo>
                  <a:cubicBezTo>
                    <a:pt x="13260994" y="-206"/>
                    <a:pt x="13262630" y="288"/>
                    <a:pt x="13264348" y="0"/>
                  </a:cubicBezTo>
                  <a:cubicBezTo>
                    <a:pt x="13266066" y="-288"/>
                    <a:pt x="13769535" y="65385"/>
                    <a:pt x="14060808" y="0"/>
                  </a:cubicBezTo>
                  <a:cubicBezTo>
                    <a:pt x="14352081" y="-65385"/>
                    <a:pt x="14559829" y="44802"/>
                    <a:pt x="14857268" y="0"/>
                  </a:cubicBezTo>
                  <a:cubicBezTo>
                    <a:pt x="15154707" y="-44802"/>
                    <a:pt x="15273353" y="64259"/>
                    <a:pt x="15653728" y="0"/>
                  </a:cubicBezTo>
                  <a:cubicBezTo>
                    <a:pt x="16034103" y="-64259"/>
                    <a:pt x="15784333" y="17989"/>
                    <a:pt x="15857334" y="0"/>
                  </a:cubicBezTo>
                  <a:cubicBezTo>
                    <a:pt x="15930335" y="-17989"/>
                    <a:pt x="16486534" y="20080"/>
                    <a:pt x="16653793" y="0"/>
                  </a:cubicBezTo>
                  <a:cubicBezTo>
                    <a:pt x="16821052" y="-20080"/>
                    <a:pt x="16968845" y="4036"/>
                    <a:pt x="17055018" y="0"/>
                  </a:cubicBezTo>
                  <a:cubicBezTo>
                    <a:pt x="17141192" y="-4036"/>
                    <a:pt x="17385690" y="19676"/>
                    <a:pt x="17653859" y="0"/>
                  </a:cubicBezTo>
                  <a:cubicBezTo>
                    <a:pt x="17922028" y="-19676"/>
                    <a:pt x="18201809" y="32175"/>
                    <a:pt x="18450319" y="0"/>
                  </a:cubicBezTo>
                  <a:cubicBezTo>
                    <a:pt x="18698829" y="-32175"/>
                    <a:pt x="18999481" y="60106"/>
                    <a:pt x="19246779" y="0"/>
                  </a:cubicBezTo>
                  <a:cubicBezTo>
                    <a:pt x="19494077" y="-60106"/>
                    <a:pt x="19658150" y="46260"/>
                    <a:pt x="19761783" y="0"/>
                  </a:cubicBezTo>
                  <a:cubicBezTo>
                    <a:pt x="19764499" y="195588"/>
                    <a:pt x="19756029" y="302600"/>
                    <a:pt x="19761783" y="446480"/>
                  </a:cubicBezTo>
                  <a:cubicBezTo>
                    <a:pt x="19767537" y="590360"/>
                    <a:pt x="19742409" y="750346"/>
                    <a:pt x="19761783" y="925629"/>
                  </a:cubicBezTo>
                  <a:cubicBezTo>
                    <a:pt x="19781157" y="1100912"/>
                    <a:pt x="19714596" y="1273077"/>
                    <a:pt x="19761783" y="1437447"/>
                  </a:cubicBezTo>
                  <a:cubicBezTo>
                    <a:pt x="19808970" y="1601817"/>
                    <a:pt x="19693160" y="1815542"/>
                    <a:pt x="19761783" y="2014604"/>
                  </a:cubicBezTo>
                  <a:cubicBezTo>
                    <a:pt x="19830406" y="2213666"/>
                    <a:pt x="19744281" y="2359090"/>
                    <a:pt x="19761783" y="2493754"/>
                  </a:cubicBezTo>
                  <a:cubicBezTo>
                    <a:pt x="19779285" y="2628418"/>
                    <a:pt x="19725563" y="2906730"/>
                    <a:pt x="19761783" y="3266926"/>
                  </a:cubicBezTo>
                  <a:cubicBezTo>
                    <a:pt x="19589147" y="3268861"/>
                    <a:pt x="19369745" y="3228495"/>
                    <a:pt x="19162941" y="3266926"/>
                  </a:cubicBezTo>
                  <a:cubicBezTo>
                    <a:pt x="18956137" y="3305357"/>
                    <a:pt x="18467499" y="3202775"/>
                    <a:pt x="18168864" y="3266926"/>
                  </a:cubicBezTo>
                  <a:cubicBezTo>
                    <a:pt x="17870229" y="3331077"/>
                    <a:pt x="18040315" y="3250670"/>
                    <a:pt x="17965257" y="3266926"/>
                  </a:cubicBezTo>
                  <a:cubicBezTo>
                    <a:pt x="17890199" y="3283182"/>
                    <a:pt x="17600150" y="3250587"/>
                    <a:pt x="17366415" y="3266926"/>
                  </a:cubicBezTo>
                  <a:cubicBezTo>
                    <a:pt x="17132680" y="3283265"/>
                    <a:pt x="17163483" y="3264211"/>
                    <a:pt x="16965191" y="3266926"/>
                  </a:cubicBezTo>
                  <a:cubicBezTo>
                    <a:pt x="16766899" y="3269641"/>
                    <a:pt x="16544149" y="3185706"/>
                    <a:pt x="16168732" y="3266926"/>
                  </a:cubicBezTo>
                  <a:cubicBezTo>
                    <a:pt x="15793315" y="3348146"/>
                    <a:pt x="15853364" y="3255115"/>
                    <a:pt x="15767507" y="3266926"/>
                  </a:cubicBezTo>
                  <a:cubicBezTo>
                    <a:pt x="15681651" y="3278737"/>
                    <a:pt x="15273525" y="3175934"/>
                    <a:pt x="14971048" y="3266926"/>
                  </a:cubicBezTo>
                  <a:cubicBezTo>
                    <a:pt x="14668571" y="3357918"/>
                    <a:pt x="14861712" y="3246220"/>
                    <a:pt x="14767441" y="3266926"/>
                  </a:cubicBezTo>
                  <a:cubicBezTo>
                    <a:pt x="14673170" y="3287632"/>
                    <a:pt x="14307731" y="3190638"/>
                    <a:pt x="13970982" y="3266926"/>
                  </a:cubicBezTo>
                  <a:cubicBezTo>
                    <a:pt x="13634233" y="3343214"/>
                    <a:pt x="13323765" y="3262211"/>
                    <a:pt x="12976904" y="3266926"/>
                  </a:cubicBezTo>
                  <a:cubicBezTo>
                    <a:pt x="12630043" y="3271641"/>
                    <a:pt x="12601720" y="3237039"/>
                    <a:pt x="12378062" y="3266926"/>
                  </a:cubicBezTo>
                  <a:cubicBezTo>
                    <a:pt x="12154404" y="3296813"/>
                    <a:pt x="12271680" y="3254587"/>
                    <a:pt x="12174456" y="3266926"/>
                  </a:cubicBezTo>
                  <a:cubicBezTo>
                    <a:pt x="12077232" y="3279265"/>
                    <a:pt x="11643571" y="3233613"/>
                    <a:pt x="11180378" y="3266926"/>
                  </a:cubicBezTo>
                  <a:cubicBezTo>
                    <a:pt x="10717185" y="3300239"/>
                    <a:pt x="11074054" y="3261900"/>
                    <a:pt x="10976772" y="3266926"/>
                  </a:cubicBezTo>
                  <a:cubicBezTo>
                    <a:pt x="10879490" y="3271952"/>
                    <a:pt x="10564312" y="3208877"/>
                    <a:pt x="10377930" y="3266926"/>
                  </a:cubicBezTo>
                  <a:cubicBezTo>
                    <a:pt x="10191548" y="3324975"/>
                    <a:pt x="9864761" y="3208685"/>
                    <a:pt x="9581471" y="3266926"/>
                  </a:cubicBezTo>
                  <a:cubicBezTo>
                    <a:pt x="9298181" y="3325167"/>
                    <a:pt x="9297896" y="3227095"/>
                    <a:pt x="9180246" y="3266926"/>
                  </a:cubicBezTo>
                  <a:cubicBezTo>
                    <a:pt x="9062597" y="3306757"/>
                    <a:pt x="8664305" y="3251982"/>
                    <a:pt x="8383787" y="3266926"/>
                  </a:cubicBezTo>
                  <a:cubicBezTo>
                    <a:pt x="8103269" y="3281870"/>
                    <a:pt x="7964223" y="3218124"/>
                    <a:pt x="7784945" y="3266926"/>
                  </a:cubicBezTo>
                  <a:cubicBezTo>
                    <a:pt x="7605667" y="3315728"/>
                    <a:pt x="7161129" y="3198228"/>
                    <a:pt x="6988485" y="3266926"/>
                  </a:cubicBezTo>
                  <a:cubicBezTo>
                    <a:pt x="6815841" y="3335624"/>
                    <a:pt x="6570188" y="3252983"/>
                    <a:pt x="6389643" y="3266926"/>
                  </a:cubicBezTo>
                  <a:cubicBezTo>
                    <a:pt x="6209098" y="3280869"/>
                    <a:pt x="6385088" y="3266511"/>
                    <a:pt x="6383655" y="3266926"/>
                  </a:cubicBezTo>
                  <a:cubicBezTo>
                    <a:pt x="6382222" y="3267341"/>
                    <a:pt x="6229524" y="3255447"/>
                    <a:pt x="6180049" y="3266926"/>
                  </a:cubicBezTo>
                  <a:cubicBezTo>
                    <a:pt x="6130574" y="3278405"/>
                    <a:pt x="5641841" y="3178386"/>
                    <a:pt x="5383589" y="3266926"/>
                  </a:cubicBezTo>
                  <a:cubicBezTo>
                    <a:pt x="5125337" y="3355466"/>
                    <a:pt x="5380471" y="3266785"/>
                    <a:pt x="5377600" y="3266926"/>
                  </a:cubicBezTo>
                  <a:cubicBezTo>
                    <a:pt x="5374729" y="3267067"/>
                    <a:pt x="5372826" y="3266706"/>
                    <a:pt x="5371612" y="3266926"/>
                  </a:cubicBezTo>
                  <a:cubicBezTo>
                    <a:pt x="5370398" y="3267146"/>
                    <a:pt x="4966916" y="3258106"/>
                    <a:pt x="4575152" y="3266926"/>
                  </a:cubicBezTo>
                  <a:cubicBezTo>
                    <a:pt x="4183388" y="3275746"/>
                    <a:pt x="3958940" y="3170019"/>
                    <a:pt x="3581075" y="3266926"/>
                  </a:cubicBezTo>
                  <a:cubicBezTo>
                    <a:pt x="3203210" y="3363833"/>
                    <a:pt x="3576410" y="3266777"/>
                    <a:pt x="3575086" y="3266926"/>
                  </a:cubicBezTo>
                  <a:cubicBezTo>
                    <a:pt x="3573762" y="3267075"/>
                    <a:pt x="3420931" y="3248334"/>
                    <a:pt x="3371480" y="3266926"/>
                  </a:cubicBezTo>
                  <a:cubicBezTo>
                    <a:pt x="3322029" y="3285518"/>
                    <a:pt x="3367971" y="3266435"/>
                    <a:pt x="3365492" y="3266926"/>
                  </a:cubicBezTo>
                  <a:cubicBezTo>
                    <a:pt x="3363013" y="3267417"/>
                    <a:pt x="2580139" y="3214682"/>
                    <a:pt x="2371414" y="3266926"/>
                  </a:cubicBezTo>
                  <a:cubicBezTo>
                    <a:pt x="2162689" y="3319170"/>
                    <a:pt x="1999784" y="3257371"/>
                    <a:pt x="1772572" y="3266926"/>
                  </a:cubicBezTo>
                  <a:cubicBezTo>
                    <a:pt x="1545360" y="3276481"/>
                    <a:pt x="1188129" y="3239364"/>
                    <a:pt x="976112" y="3266926"/>
                  </a:cubicBezTo>
                  <a:cubicBezTo>
                    <a:pt x="764095" y="3294488"/>
                    <a:pt x="972010" y="3266881"/>
                    <a:pt x="970124" y="3266926"/>
                  </a:cubicBezTo>
                  <a:cubicBezTo>
                    <a:pt x="968238" y="3266971"/>
                    <a:pt x="663209" y="3231816"/>
                    <a:pt x="568900" y="3266926"/>
                  </a:cubicBezTo>
                  <a:cubicBezTo>
                    <a:pt x="474591" y="3302036"/>
                    <a:pt x="277503" y="3223396"/>
                    <a:pt x="0" y="3266926"/>
                  </a:cubicBezTo>
                  <a:cubicBezTo>
                    <a:pt x="-55963" y="3048895"/>
                    <a:pt x="2262" y="2790277"/>
                    <a:pt x="0" y="2657100"/>
                  </a:cubicBezTo>
                  <a:cubicBezTo>
                    <a:pt x="-2262" y="2523923"/>
                    <a:pt x="31625" y="2331524"/>
                    <a:pt x="0" y="2210620"/>
                  </a:cubicBezTo>
                  <a:cubicBezTo>
                    <a:pt x="-31625" y="2089716"/>
                    <a:pt x="17070" y="1917898"/>
                    <a:pt x="0" y="1698802"/>
                  </a:cubicBezTo>
                  <a:cubicBezTo>
                    <a:pt x="-17070" y="1479706"/>
                    <a:pt x="57384" y="1386079"/>
                    <a:pt x="0" y="1219652"/>
                  </a:cubicBezTo>
                  <a:cubicBezTo>
                    <a:pt x="-57384" y="1053225"/>
                    <a:pt x="56928" y="819331"/>
                    <a:pt x="0" y="675165"/>
                  </a:cubicBezTo>
                  <a:cubicBezTo>
                    <a:pt x="-56928" y="530999"/>
                    <a:pt x="22508" y="186304"/>
                    <a:pt x="0" y="0"/>
                  </a:cubicBezTo>
                  <a:close/>
                </a:path>
                <a:path w="19761783" h="3266926" stroke="0" extrusionOk="0">
                  <a:moveTo>
                    <a:pt x="0" y="0"/>
                  </a:moveTo>
                  <a:cubicBezTo>
                    <a:pt x="232501" y="-32816"/>
                    <a:pt x="517271" y="88982"/>
                    <a:pt x="796460" y="0"/>
                  </a:cubicBezTo>
                  <a:cubicBezTo>
                    <a:pt x="1075649" y="-88982"/>
                    <a:pt x="1578994" y="31280"/>
                    <a:pt x="1790537" y="0"/>
                  </a:cubicBezTo>
                  <a:cubicBezTo>
                    <a:pt x="2002080" y="-31280"/>
                    <a:pt x="2326618" y="50304"/>
                    <a:pt x="2784615" y="0"/>
                  </a:cubicBezTo>
                  <a:cubicBezTo>
                    <a:pt x="3242612" y="-50304"/>
                    <a:pt x="3002977" y="13419"/>
                    <a:pt x="3185839" y="0"/>
                  </a:cubicBezTo>
                  <a:cubicBezTo>
                    <a:pt x="3368701" y="-13419"/>
                    <a:pt x="3783815" y="28233"/>
                    <a:pt x="3982299" y="0"/>
                  </a:cubicBezTo>
                  <a:cubicBezTo>
                    <a:pt x="4180783" y="-28233"/>
                    <a:pt x="4292641" y="31414"/>
                    <a:pt x="4383523" y="0"/>
                  </a:cubicBezTo>
                  <a:cubicBezTo>
                    <a:pt x="4474405" y="-31414"/>
                    <a:pt x="4387506" y="290"/>
                    <a:pt x="4389511" y="0"/>
                  </a:cubicBezTo>
                  <a:cubicBezTo>
                    <a:pt x="4391516" y="-290"/>
                    <a:pt x="4813200" y="22038"/>
                    <a:pt x="4988353" y="0"/>
                  </a:cubicBezTo>
                  <a:cubicBezTo>
                    <a:pt x="5163506" y="-22038"/>
                    <a:pt x="4992441" y="85"/>
                    <a:pt x="4994342" y="0"/>
                  </a:cubicBezTo>
                  <a:cubicBezTo>
                    <a:pt x="4996243" y="-85"/>
                    <a:pt x="5146038" y="23497"/>
                    <a:pt x="5197948" y="0"/>
                  </a:cubicBezTo>
                  <a:cubicBezTo>
                    <a:pt x="5249858" y="-23497"/>
                    <a:pt x="5530678" y="17212"/>
                    <a:pt x="5796790" y="0"/>
                  </a:cubicBezTo>
                  <a:cubicBezTo>
                    <a:pt x="6062902" y="-17212"/>
                    <a:pt x="6298827" y="60936"/>
                    <a:pt x="6593249" y="0"/>
                  </a:cubicBezTo>
                  <a:cubicBezTo>
                    <a:pt x="6887671" y="-60936"/>
                    <a:pt x="7024986" y="21521"/>
                    <a:pt x="7192091" y="0"/>
                  </a:cubicBezTo>
                  <a:cubicBezTo>
                    <a:pt x="7359196" y="-21521"/>
                    <a:pt x="7434369" y="31175"/>
                    <a:pt x="7593315" y="0"/>
                  </a:cubicBezTo>
                  <a:cubicBezTo>
                    <a:pt x="7752261" y="-31175"/>
                    <a:pt x="7597602" y="395"/>
                    <a:pt x="7599304" y="0"/>
                  </a:cubicBezTo>
                  <a:cubicBezTo>
                    <a:pt x="7601006" y="-395"/>
                    <a:pt x="8161818" y="93826"/>
                    <a:pt x="8593381" y="0"/>
                  </a:cubicBezTo>
                  <a:cubicBezTo>
                    <a:pt x="9024944" y="-93826"/>
                    <a:pt x="8882004" y="25483"/>
                    <a:pt x="8994605" y="0"/>
                  </a:cubicBezTo>
                  <a:cubicBezTo>
                    <a:pt x="9107206" y="-25483"/>
                    <a:pt x="9111028" y="4360"/>
                    <a:pt x="9198212" y="0"/>
                  </a:cubicBezTo>
                  <a:cubicBezTo>
                    <a:pt x="9285396" y="-4360"/>
                    <a:pt x="9669076" y="37901"/>
                    <a:pt x="9994671" y="0"/>
                  </a:cubicBezTo>
                  <a:cubicBezTo>
                    <a:pt x="10320266" y="-37901"/>
                    <a:pt x="10147353" y="9746"/>
                    <a:pt x="10198278" y="0"/>
                  </a:cubicBezTo>
                  <a:cubicBezTo>
                    <a:pt x="10249203" y="-9746"/>
                    <a:pt x="10924532" y="3963"/>
                    <a:pt x="11192355" y="0"/>
                  </a:cubicBezTo>
                  <a:cubicBezTo>
                    <a:pt x="11460178" y="-3963"/>
                    <a:pt x="11197135" y="575"/>
                    <a:pt x="11198344" y="0"/>
                  </a:cubicBezTo>
                  <a:cubicBezTo>
                    <a:pt x="11199553" y="-575"/>
                    <a:pt x="11202583" y="541"/>
                    <a:pt x="11204332" y="0"/>
                  </a:cubicBezTo>
                  <a:cubicBezTo>
                    <a:pt x="11206081" y="-541"/>
                    <a:pt x="11208142" y="437"/>
                    <a:pt x="11210321" y="0"/>
                  </a:cubicBezTo>
                  <a:cubicBezTo>
                    <a:pt x="11212500" y="-437"/>
                    <a:pt x="11824232" y="18199"/>
                    <a:pt x="12006780" y="0"/>
                  </a:cubicBezTo>
                  <a:cubicBezTo>
                    <a:pt x="12189328" y="-18199"/>
                    <a:pt x="12010925" y="591"/>
                    <a:pt x="12012769" y="0"/>
                  </a:cubicBezTo>
                  <a:cubicBezTo>
                    <a:pt x="12014613" y="-591"/>
                    <a:pt x="12600048" y="86579"/>
                    <a:pt x="12809228" y="0"/>
                  </a:cubicBezTo>
                  <a:cubicBezTo>
                    <a:pt x="13018408" y="-86579"/>
                    <a:pt x="13486589" y="50942"/>
                    <a:pt x="13803306" y="0"/>
                  </a:cubicBezTo>
                  <a:cubicBezTo>
                    <a:pt x="14120023" y="-50942"/>
                    <a:pt x="14525072" y="90075"/>
                    <a:pt x="14797384" y="0"/>
                  </a:cubicBezTo>
                  <a:cubicBezTo>
                    <a:pt x="15069696" y="-90075"/>
                    <a:pt x="15069294" y="14025"/>
                    <a:pt x="15198608" y="0"/>
                  </a:cubicBezTo>
                  <a:cubicBezTo>
                    <a:pt x="15327922" y="-14025"/>
                    <a:pt x="15829962" y="59065"/>
                    <a:pt x="15995067" y="0"/>
                  </a:cubicBezTo>
                  <a:cubicBezTo>
                    <a:pt x="16160172" y="-59065"/>
                    <a:pt x="16507258" y="28545"/>
                    <a:pt x="16989145" y="0"/>
                  </a:cubicBezTo>
                  <a:cubicBezTo>
                    <a:pt x="17471032" y="-28545"/>
                    <a:pt x="17441831" y="28038"/>
                    <a:pt x="17587987" y="0"/>
                  </a:cubicBezTo>
                  <a:cubicBezTo>
                    <a:pt x="17734143" y="-28038"/>
                    <a:pt x="17999001" y="50884"/>
                    <a:pt x="18384447" y="0"/>
                  </a:cubicBezTo>
                  <a:cubicBezTo>
                    <a:pt x="18769893" y="-50884"/>
                    <a:pt x="18604742" y="14587"/>
                    <a:pt x="18785671" y="0"/>
                  </a:cubicBezTo>
                  <a:cubicBezTo>
                    <a:pt x="18966600" y="-14587"/>
                    <a:pt x="19511531" y="929"/>
                    <a:pt x="19761783" y="0"/>
                  </a:cubicBezTo>
                  <a:cubicBezTo>
                    <a:pt x="19807562" y="146008"/>
                    <a:pt x="19740596" y="392966"/>
                    <a:pt x="19761783" y="544488"/>
                  </a:cubicBezTo>
                  <a:cubicBezTo>
                    <a:pt x="19782970" y="696010"/>
                    <a:pt x="19732658" y="910652"/>
                    <a:pt x="19761783" y="1023637"/>
                  </a:cubicBezTo>
                  <a:cubicBezTo>
                    <a:pt x="19790908" y="1136622"/>
                    <a:pt x="19738735" y="1393707"/>
                    <a:pt x="19761783" y="1633463"/>
                  </a:cubicBezTo>
                  <a:cubicBezTo>
                    <a:pt x="19784831" y="1873219"/>
                    <a:pt x="19753945" y="1904119"/>
                    <a:pt x="19761783" y="2145281"/>
                  </a:cubicBezTo>
                  <a:cubicBezTo>
                    <a:pt x="19769621" y="2386443"/>
                    <a:pt x="19692252" y="2571421"/>
                    <a:pt x="19761783" y="2755108"/>
                  </a:cubicBezTo>
                  <a:cubicBezTo>
                    <a:pt x="19831314" y="2938795"/>
                    <a:pt x="19716268" y="3041748"/>
                    <a:pt x="19761783" y="3266926"/>
                  </a:cubicBezTo>
                  <a:cubicBezTo>
                    <a:pt x="19427014" y="3310638"/>
                    <a:pt x="19217161" y="3202576"/>
                    <a:pt x="18965323" y="3266926"/>
                  </a:cubicBezTo>
                  <a:cubicBezTo>
                    <a:pt x="18713485" y="3331276"/>
                    <a:pt x="18319992" y="3181697"/>
                    <a:pt x="17971246" y="3266926"/>
                  </a:cubicBezTo>
                  <a:cubicBezTo>
                    <a:pt x="17622500" y="3352155"/>
                    <a:pt x="17615205" y="3247191"/>
                    <a:pt x="17372404" y="3266926"/>
                  </a:cubicBezTo>
                  <a:cubicBezTo>
                    <a:pt x="17129603" y="3286661"/>
                    <a:pt x="17368527" y="3266257"/>
                    <a:pt x="17366415" y="3266926"/>
                  </a:cubicBezTo>
                  <a:cubicBezTo>
                    <a:pt x="17364303" y="3267595"/>
                    <a:pt x="17248901" y="3262966"/>
                    <a:pt x="17162809" y="3266926"/>
                  </a:cubicBezTo>
                  <a:cubicBezTo>
                    <a:pt x="17076717" y="3270886"/>
                    <a:pt x="17058707" y="3245973"/>
                    <a:pt x="16959203" y="3266926"/>
                  </a:cubicBezTo>
                  <a:cubicBezTo>
                    <a:pt x="16859699" y="3287879"/>
                    <a:pt x="16955015" y="3266474"/>
                    <a:pt x="16953214" y="3266926"/>
                  </a:cubicBezTo>
                  <a:cubicBezTo>
                    <a:pt x="16951413" y="3267378"/>
                    <a:pt x="16558838" y="3209146"/>
                    <a:pt x="16354373" y="3266926"/>
                  </a:cubicBezTo>
                  <a:cubicBezTo>
                    <a:pt x="16149908" y="3324706"/>
                    <a:pt x="15942200" y="3248529"/>
                    <a:pt x="15755531" y="3266926"/>
                  </a:cubicBezTo>
                  <a:cubicBezTo>
                    <a:pt x="15568862" y="3285323"/>
                    <a:pt x="15612616" y="3253310"/>
                    <a:pt x="15551924" y="3266926"/>
                  </a:cubicBezTo>
                  <a:cubicBezTo>
                    <a:pt x="15491232" y="3280542"/>
                    <a:pt x="15023826" y="3173549"/>
                    <a:pt x="14755465" y="3266926"/>
                  </a:cubicBezTo>
                  <a:cubicBezTo>
                    <a:pt x="14487104" y="3360303"/>
                    <a:pt x="14751151" y="3266844"/>
                    <a:pt x="14749476" y="3266926"/>
                  </a:cubicBezTo>
                  <a:cubicBezTo>
                    <a:pt x="14747801" y="3267008"/>
                    <a:pt x="14319823" y="3244776"/>
                    <a:pt x="13953016" y="3266926"/>
                  </a:cubicBezTo>
                  <a:cubicBezTo>
                    <a:pt x="13586209" y="3289076"/>
                    <a:pt x="13492703" y="3217203"/>
                    <a:pt x="13156557" y="3266926"/>
                  </a:cubicBezTo>
                  <a:cubicBezTo>
                    <a:pt x="12820411" y="3316649"/>
                    <a:pt x="13152725" y="3266577"/>
                    <a:pt x="13150568" y="3266926"/>
                  </a:cubicBezTo>
                  <a:cubicBezTo>
                    <a:pt x="13148411" y="3267275"/>
                    <a:pt x="13146925" y="3266471"/>
                    <a:pt x="13144580" y="3266926"/>
                  </a:cubicBezTo>
                  <a:cubicBezTo>
                    <a:pt x="13142235" y="3267381"/>
                    <a:pt x="12999904" y="3255345"/>
                    <a:pt x="12940974" y="3266926"/>
                  </a:cubicBezTo>
                  <a:cubicBezTo>
                    <a:pt x="12882044" y="3278507"/>
                    <a:pt x="12665528" y="3247469"/>
                    <a:pt x="12539750" y="3266926"/>
                  </a:cubicBezTo>
                  <a:cubicBezTo>
                    <a:pt x="12413972" y="3286383"/>
                    <a:pt x="11975553" y="3195434"/>
                    <a:pt x="11743290" y="3266926"/>
                  </a:cubicBezTo>
                  <a:cubicBezTo>
                    <a:pt x="11511027" y="3338418"/>
                    <a:pt x="11268081" y="3235665"/>
                    <a:pt x="11144448" y="3266926"/>
                  </a:cubicBezTo>
                  <a:cubicBezTo>
                    <a:pt x="11020815" y="3298187"/>
                    <a:pt x="11005160" y="3252513"/>
                    <a:pt x="10940842" y="3266926"/>
                  </a:cubicBezTo>
                  <a:cubicBezTo>
                    <a:pt x="10876524" y="3281339"/>
                    <a:pt x="10475612" y="3221628"/>
                    <a:pt x="10342000" y="3266926"/>
                  </a:cubicBezTo>
                  <a:cubicBezTo>
                    <a:pt x="10208388" y="3312224"/>
                    <a:pt x="9884443" y="3261743"/>
                    <a:pt x="9743158" y="3266926"/>
                  </a:cubicBezTo>
                  <a:cubicBezTo>
                    <a:pt x="9601873" y="3272109"/>
                    <a:pt x="9121134" y="3233549"/>
                    <a:pt x="8749080" y="3266926"/>
                  </a:cubicBezTo>
                  <a:cubicBezTo>
                    <a:pt x="8377026" y="3300303"/>
                    <a:pt x="8245057" y="3258971"/>
                    <a:pt x="7952621" y="3266926"/>
                  </a:cubicBezTo>
                  <a:cubicBezTo>
                    <a:pt x="7660185" y="3274881"/>
                    <a:pt x="7389506" y="3261329"/>
                    <a:pt x="7156161" y="3266926"/>
                  </a:cubicBezTo>
                  <a:cubicBezTo>
                    <a:pt x="6922816" y="3272523"/>
                    <a:pt x="6855871" y="3228294"/>
                    <a:pt x="6754937" y="3266926"/>
                  </a:cubicBezTo>
                  <a:cubicBezTo>
                    <a:pt x="6654003" y="3305558"/>
                    <a:pt x="6751747" y="3266446"/>
                    <a:pt x="6748948" y="3266926"/>
                  </a:cubicBezTo>
                  <a:cubicBezTo>
                    <a:pt x="6746149" y="3267406"/>
                    <a:pt x="6418592" y="3242360"/>
                    <a:pt x="6150106" y="3266926"/>
                  </a:cubicBezTo>
                  <a:cubicBezTo>
                    <a:pt x="5881620" y="3291492"/>
                    <a:pt x="6032030" y="3247279"/>
                    <a:pt x="5946500" y="3266926"/>
                  </a:cubicBezTo>
                  <a:cubicBezTo>
                    <a:pt x="5860970" y="3286573"/>
                    <a:pt x="5220886" y="3236261"/>
                    <a:pt x="4952423" y="3266926"/>
                  </a:cubicBezTo>
                  <a:cubicBezTo>
                    <a:pt x="4683960" y="3297591"/>
                    <a:pt x="4843227" y="3254567"/>
                    <a:pt x="4748816" y="3266926"/>
                  </a:cubicBezTo>
                  <a:cubicBezTo>
                    <a:pt x="4654405" y="3279285"/>
                    <a:pt x="4499274" y="3240555"/>
                    <a:pt x="4347592" y="3266926"/>
                  </a:cubicBezTo>
                  <a:cubicBezTo>
                    <a:pt x="4195910" y="3293297"/>
                    <a:pt x="4343608" y="3266782"/>
                    <a:pt x="4341604" y="3266926"/>
                  </a:cubicBezTo>
                  <a:cubicBezTo>
                    <a:pt x="4339600" y="3267070"/>
                    <a:pt x="3577758" y="3163221"/>
                    <a:pt x="3347526" y="3266926"/>
                  </a:cubicBezTo>
                  <a:cubicBezTo>
                    <a:pt x="3117294" y="3370631"/>
                    <a:pt x="3230081" y="3259159"/>
                    <a:pt x="3143920" y="3266926"/>
                  </a:cubicBezTo>
                  <a:cubicBezTo>
                    <a:pt x="3057759" y="3274693"/>
                    <a:pt x="2429075" y="3222107"/>
                    <a:pt x="2149842" y="3266926"/>
                  </a:cubicBezTo>
                  <a:cubicBezTo>
                    <a:pt x="1870609" y="3311745"/>
                    <a:pt x="1593426" y="3198732"/>
                    <a:pt x="1155765" y="3266926"/>
                  </a:cubicBezTo>
                  <a:cubicBezTo>
                    <a:pt x="718104" y="3335120"/>
                    <a:pt x="498813" y="3182519"/>
                    <a:pt x="0" y="3266926"/>
                  </a:cubicBezTo>
                  <a:cubicBezTo>
                    <a:pt x="-9289" y="3022419"/>
                    <a:pt x="35061" y="2963285"/>
                    <a:pt x="0" y="2755108"/>
                  </a:cubicBezTo>
                  <a:cubicBezTo>
                    <a:pt x="-35061" y="2546931"/>
                    <a:pt x="23996" y="2375508"/>
                    <a:pt x="0" y="2243289"/>
                  </a:cubicBezTo>
                  <a:cubicBezTo>
                    <a:pt x="-23996" y="2111070"/>
                    <a:pt x="52692" y="1945016"/>
                    <a:pt x="0" y="1796809"/>
                  </a:cubicBezTo>
                  <a:cubicBezTo>
                    <a:pt x="-52692" y="1648602"/>
                    <a:pt x="29262" y="1393336"/>
                    <a:pt x="0" y="1186983"/>
                  </a:cubicBezTo>
                  <a:cubicBezTo>
                    <a:pt x="-29262" y="980630"/>
                    <a:pt x="13910" y="809372"/>
                    <a:pt x="0" y="609826"/>
                  </a:cubicBezTo>
                  <a:cubicBezTo>
                    <a:pt x="-13910" y="410280"/>
                    <a:pt x="63876" y="163374"/>
                    <a:pt x="0" y="0"/>
                  </a:cubicBezTo>
                  <a:close/>
                </a:path>
              </a:pathLst>
            </a:custGeom>
            <a:ln>
              <a:solidFill>
                <a:schemeClr val="tx1"/>
              </a:solidFill>
              <a:extLst>
                <a:ext uri="{C807C97D-BFC1-408E-A445-0C87EB9F89A2}">
                  <ask:lineSketchStyleProps xmlns:ask="http://schemas.microsoft.com/office/drawing/2018/sketchyshapes" sd="2493594311">
                    <a:prstGeom prst="rect">
                      <a:avLst/>
                    </a:prstGeom>
                    <ask:type>
                      <ask:lineSketchScribble/>
                    </ask:type>
                  </ask:lineSketchStyleProps>
                </a:ext>
              </a:extLst>
            </a:ln>
          </p:spPr>
          <p:txBody>
            <a:bodyPr lIns="50800" tIns="50800" rIns="50800" bIns="50800" rtlCol="0" anchor="ctr"/>
            <a:lstStyle/>
            <a:p>
              <a:pPr algn="ctr">
                <a:lnSpc>
                  <a:spcPts val="3430"/>
                </a:lnSpc>
              </a:pPr>
              <a:endParaRPr/>
            </a:p>
          </p:txBody>
        </p:sp>
      </p:grpSp>
      <p:sp>
        <p:nvSpPr>
          <p:cNvPr id="10" name="Freeform 10"/>
          <p:cNvSpPr/>
          <p:nvPr/>
        </p:nvSpPr>
        <p:spPr>
          <a:xfrm>
            <a:off x="1268521" y="316261"/>
            <a:ext cx="529776" cy="497989"/>
          </a:xfrm>
          <a:custGeom>
            <a:avLst/>
            <a:gdLst/>
            <a:ahLst/>
            <a:cxnLst/>
            <a:rect l="l" t="t" r="r" b="b"/>
            <a:pathLst>
              <a:path w="529776" h="497989">
                <a:moveTo>
                  <a:pt x="0" y="0"/>
                </a:moveTo>
                <a:lnTo>
                  <a:pt x="529775" y="0"/>
                </a:lnTo>
                <a:lnTo>
                  <a:pt x="529775" y="497989"/>
                </a:lnTo>
                <a:lnTo>
                  <a:pt x="0" y="4979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1561736" y="2094062"/>
            <a:ext cx="4805712" cy="1263266"/>
          </a:xfrm>
          <a:custGeom>
            <a:avLst/>
            <a:gdLst/>
            <a:ahLst/>
            <a:cxnLst/>
            <a:rect l="l" t="t" r="r" b="b"/>
            <a:pathLst>
              <a:path w="4805712" h="1263266">
                <a:moveTo>
                  <a:pt x="0" y="0"/>
                </a:moveTo>
                <a:lnTo>
                  <a:pt x="4805712" y="0"/>
                </a:lnTo>
                <a:lnTo>
                  <a:pt x="4805712" y="1263266"/>
                </a:lnTo>
                <a:lnTo>
                  <a:pt x="0" y="1263266"/>
                </a:lnTo>
                <a:lnTo>
                  <a:pt x="0" y="0"/>
                </a:lnTo>
                <a:close/>
              </a:path>
            </a:pathLst>
          </a:custGeom>
          <a:blipFill>
            <a:blip r:embed="rId5">
              <a:alphaModFix amt="27000"/>
              <a:extLst>
                <a:ext uri="{96DAC541-7B7A-43D3-8B79-37D633B846F1}">
                  <asvg:svgBlip xmlns:asvg="http://schemas.microsoft.com/office/drawing/2016/SVG/main" r:embed="rId6"/>
                </a:ext>
              </a:extLst>
            </a:blip>
            <a:stretch>
              <a:fillRect/>
            </a:stretch>
          </a:blipFill>
        </p:spPr>
      </p:sp>
      <p:sp>
        <p:nvSpPr>
          <p:cNvPr id="12" name="Freeform 12"/>
          <p:cNvSpPr/>
          <p:nvPr/>
        </p:nvSpPr>
        <p:spPr>
          <a:xfrm>
            <a:off x="16477089" y="7832493"/>
            <a:ext cx="4805712" cy="1263266"/>
          </a:xfrm>
          <a:custGeom>
            <a:avLst/>
            <a:gdLst/>
            <a:ahLst/>
            <a:cxnLst/>
            <a:rect l="l" t="t" r="r" b="b"/>
            <a:pathLst>
              <a:path w="4805712" h="1263266">
                <a:moveTo>
                  <a:pt x="0" y="0"/>
                </a:moveTo>
                <a:lnTo>
                  <a:pt x="4805712" y="0"/>
                </a:lnTo>
                <a:lnTo>
                  <a:pt x="4805712" y="1263267"/>
                </a:lnTo>
                <a:lnTo>
                  <a:pt x="0" y="1263267"/>
                </a:lnTo>
                <a:lnTo>
                  <a:pt x="0" y="0"/>
                </a:lnTo>
                <a:close/>
              </a:path>
            </a:pathLst>
          </a:custGeom>
          <a:blipFill>
            <a:blip r:embed="rId5">
              <a:alphaModFix amt="67000"/>
              <a:extLst>
                <a:ext uri="{96DAC541-7B7A-43D3-8B79-37D633B846F1}">
                  <asvg:svgBlip xmlns:asvg="http://schemas.microsoft.com/office/drawing/2016/SVG/main" r:embed="rId6"/>
                </a:ext>
              </a:extLst>
            </a:blip>
            <a:stretch>
              <a:fillRect/>
            </a:stretch>
          </a:blipFill>
        </p:spPr>
      </p:sp>
      <p:sp>
        <p:nvSpPr>
          <p:cNvPr id="13" name="Freeform 13"/>
          <p:cNvSpPr/>
          <p:nvPr/>
        </p:nvSpPr>
        <p:spPr>
          <a:xfrm>
            <a:off x="148953" y="9671362"/>
            <a:ext cx="5100756" cy="519350"/>
          </a:xfrm>
          <a:custGeom>
            <a:avLst/>
            <a:gdLst/>
            <a:ahLst/>
            <a:cxnLst/>
            <a:rect l="l" t="t" r="r" b="b"/>
            <a:pathLst>
              <a:path w="5100756" h="519350">
                <a:moveTo>
                  <a:pt x="0" y="0"/>
                </a:moveTo>
                <a:lnTo>
                  <a:pt x="5100756" y="0"/>
                </a:lnTo>
                <a:lnTo>
                  <a:pt x="5100756" y="519349"/>
                </a:lnTo>
                <a:lnTo>
                  <a:pt x="0" y="51934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TextBox 14"/>
          <p:cNvSpPr txBox="1"/>
          <p:nvPr/>
        </p:nvSpPr>
        <p:spPr>
          <a:xfrm>
            <a:off x="13787556" y="409091"/>
            <a:ext cx="1564422" cy="274230"/>
          </a:xfrm>
          <a:prstGeom prst="rect">
            <a:avLst/>
          </a:prstGeom>
        </p:spPr>
        <p:txBody>
          <a:bodyPr lIns="0" tIns="0" rIns="0" bIns="0" rtlCol="0" anchor="t">
            <a:spAutoFit/>
          </a:bodyPr>
          <a:lstStyle/>
          <a:p>
            <a:pPr algn="l">
              <a:lnSpc>
                <a:spcPts val="2212"/>
              </a:lnSpc>
              <a:spcBef>
                <a:spcPct val="0"/>
              </a:spcBef>
            </a:pPr>
            <a:r>
              <a:rPr lang="en-US" sz="1580">
                <a:solidFill>
                  <a:srgbClr val="FFFFFF"/>
                </a:solidFill>
                <a:latin typeface="Montserrat"/>
                <a:ea typeface="Montserrat"/>
                <a:cs typeface="Montserrat"/>
                <a:sym typeface="Montserrat"/>
              </a:rPr>
              <a:t>CONTENT</a:t>
            </a:r>
          </a:p>
        </p:txBody>
      </p:sp>
      <p:sp>
        <p:nvSpPr>
          <p:cNvPr id="15" name="TextBox 15"/>
          <p:cNvSpPr txBox="1"/>
          <p:nvPr/>
        </p:nvSpPr>
        <p:spPr>
          <a:xfrm>
            <a:off x="15694878" y="409091"/>
            <a:ext cx="1564422" cy="274230"/>
          </a:xfrm>
          <a:prstGeom prst="rect">
            <a:avLst/>
          </a:prstGeom>
        </p:spPr>
        <p:txBody>
          <a:bodyPr lIns="0" tIns="0" rIns="0" bIns="0" rtlCol="0" anchor="t">
            <a:spAutoFit/>
          </a:bodyPr>
          <a:lstStyle/>
          <a:p>
            <a:pPr algn="l">
              <a:lnSpc>
                <a:spcPts val="2212"/>
              </a:lnSpc>
              <a:spcBef>
                <a:spcPct val="0"/>
              </a:spcBef>
            </a:pPr>
            <a:r>
              <a:rPr lang="en-US" sz="1580">
                <a:solidFill>
                  <a:srgbClr val="FFFFFF"/>
                </a:solidFill>
                <a:latin typeface="Montserrat"/>
                <a:ea typeface="Montserrat"/>
                <a:cs typeface="Montserrat"/>
                <a:sym typeface="Montserrat"/>
              </a:rPr>
              <a:t>OTHERS</a:t>
            </a:r>
          </a:p>
        </p:txBody>
      </p:sp>
      <p:sp>
        <p:nvSpPr>
          <p:cNvPr id="16" name="TextBox 16"/>
          <p:cNvSpPr txBox="1"/>
          <p:nvPr/>
        </p:nvSpPr>
        <p:spPr>
          <a:xfrm>
            <a:off x="10587156" y="409091"/>
            <a:ext cx="922798" cy="274230"/>
          </a:xfrm>
          <a:prstGeom prst="rect">
            <a:avLst/>
          </a:prstGeom>
        </p:spPr>
        <p:txBody>
          <a:bodyPr lIns="0" tIns="0" rIns="0" bIns="0" rtlCol="0" anchor="t">
            <a:spAutoFit/>
          </a:bodyPr>
          <a:lstStyle/>
          <a:p>
            <a:pPr algn="l">
              <a:lnSpc>
                <a:spcPts val="2212"/>
              </a:lnSpc>
              <a:spcBef>
                <a:spcPct val="0"/>
              </a:spcBef>
            </a:pPr>
            <a:r>
              <a:rPr lang="en-US" sz="1580">
                <a:solidFill>
                  <a:srgbClr val="FFFFFF"/>
                </a:solidFill>
                <a:latin typeface="Montserrat"/>
                <a:ea typeface="Montserrat"/>
                <a:cs typeface="Montserrat"/>
                <a:sym typeface="Montserrat"/>
              </a:rPr>
              <a:t>HOME</a:t>
            </a:r>
          </a:p>
        </p:txBody>
      </p:sp>
      <p:sp>
        <p:nvSpPr>
          <p:cNvPr id="17" name="TextBox 17"/>
          <p:cNvSpPr txBox="1"/>
          <p:nvPr/>
        </p:nvSpPr>
        <p:spPr>
          <a:xfrm>
            <a:off x="12073056" y="409091"/>
            <a:ext cx="922798" cy="274230"/>
          </a:xfrm>
          <a:prstGeom prst="rect">
            <a:avLst/>
          </a:prstGeom>
        </p:spPr>
        <p:txBody>
          <a:bodyPr lIns="0" tIns="0" rIns="0" bIns="0" rtlCol="0" anchor="t">
            <a:spAutoFit/>
          </a:bodyPr>
          <a:lstStyle/>
          <a:p>
            <a:pPr algn="l">
              <a:lnSpc>
                <a:spcPts val="2212"/>
              </a:lnSpc>
              <a:spcBef>
                <a:spcPct val="0"/>
              </a:spcBef>
            </a:pPr>
            <a:r>
              <a:rPr lang="en-US" sz="1580">
                <a:solidFill>
                  <a:srgbClr val="FFFFFF"/>
                </a:solidFill>
                <a:latin typeface="Montserrat"/>
                <a:ea typeface="Montserrat"/>
                <a:cs typeface="Montserrat"/>
                <a:sym typeface="Montserrat"/>
              </a:rPr>
              <a:t>ABOUT</a:t>
            </a:r>
          </a:p>
        </p:txBody>
      </p:sp>
      <p:sp>
        <p:nvSpPr>
          <p:cNvPr id="18" name="TextBox 18"/>
          <p:cNvSpPr txBox="1"/>
          <p:nvPr/>
        </p:nvSpPr>
        <p:spPr>
          <a:xfrm>
            <a:off x="17036882" y="9800199"/>
            <a:ext cx="1058601" cy="274230"/>
          </a:xfrm>
          <a:prstGeom prst="rect">
            <a:avLst/>
          </a:prstGeom>
        </p:spPr>
        <p:txBody>
          <a:bodyPr lIns="0" tIns="0" rIns="0" bIns="0" rtlCol="0" anchor="t">
            <a:spAutoFit/>
          </a:bodyPr>
          <a:lstStyle/>
          <a:p>
            <a:pPr algn="l">
              <a:lnSpc>
                <a:spcPts val="2212"/>
              </a:lnSpc>
              <a:spcBef>
                <a:spcPct val="0"/>
              </a:spcBef>
            </a:pPr>
            <a:r>
              <a:rPr lang="en-US" sz="1580" dirty="0">
                <a:solidFill>
                  <a:srgbClr val="000000"/>
                </a:solidFill>
                <a:latin typeface="Montserrat"/>
                <a:ea typeface="Montserrat"/>
                <a:cs typeface="Montserrat"/>
                <a:sym typeface="Montserrat"/>
              </a:rPr>
              <a:t>PAGE 01</a:t>
            </a:r>
          </a:p>
        </p:txBody>
      </p:sp>
      <p:sp>
        <p:nvSpPr>
          <p:cNvPr id="19" name="TextBox 19"/>
          <p:cNvSpPr txBox="1"/>
          <p:nvPr/>
        </p:nvSpPr>
        <p:spPr>
          <a:xfrm>
            <a:off x="1374982" y="5700395"/>
            <a:ext cx="10368544" cy="492443"/>
          </a:xfrm>
          <a:prstGeom prst="rect">
            <a:avLst/>
          </a:prstGeom>
        </p:spPr>
        <p:txBody>
          <a:bodyPr wrap="square" lIns="0" tIns="0" rIns="0" bIns="0" rtlCol="0" anchor="t">
            <a:spAutoFit/>
          </a:bodyPr>
          <a:lstStyle/>
          <a:p>
            <a:pPr algn="just"/>
            <a:endParaRPr lang="en-US" sz="3200" spc="300" dirty="0">
              <a:solidFill>
                <a:srgbClr val="000000"/>
              </a:solidFill>
              <a:latin typeface="Britannic Bold" panose="020B0903060703020204" pitchFamily="34" charset="0"/>
              <a:ea typeface="Montserrat Heavy"/>
              <a:cs typeface="Montserrat Heavy"/>
              <a:sym typeface="Montserrat Heavy"/>
            </a:endParaRPr>
          </a:p>
        </p:txBody>
      </p:sp>
      <p:sp>
        <p:nvSpPr>
          <p:cNvPr id="20" name="TextBox 20"/>
          <p:cNvSpPr txBox="1"/>
          <p:nvPr/>
        </p:nvSpPr>
        <p:spPr>
          <a:xfrm>
            <a:off x="1268521" y="4786980"/>
            <a:ext cx="8385280" cy="1025922"/>
          </a:xfrm>
          <a:prstGeom prst="rect">
            <a:avLst/>
          </a:prstGeom>
        </p:spPr>
        <p:txBody>
          <a:bodyPr lIns="0" tIns="0" rIns="0" bIns="0" rtlCol="0" anchor="t">
            <a:spAutoFit/>
          </a:bodyPr>
          <a:lstStyle/>
          <a:p>
            <a:pPr algn="l">
              <a:lnSpc>
                <a:spcPts val="8028"/>
              </a:lnSpc>
            </a:pPr>
            <a:endParaRPr lang="en-US" sz="7646" b="1" dirty="0">
              <a:solidFill>
                <a:srgbClr val="000000"/>
              </a:solidFill>
              <a:latin typeface="Montserrat Bold"/>
              <a:ea typeface="Montserrat Bold"/>
              <a:cs typeface="Montserrat Bold"/>
              <a:sym typeface="Montserrat Bold"/>
            </a:endParaRPr>
          </a:p>
        </p:txBody>
      </p:sp>
      <p:sp>
        <p:nvSpPr>
          <p:cNvPr id="21" name="TextBox 21"/>
          <p:cNvSpPr txBox="1"/>
          <p:nvPr/>
        </p:nvSpPr>
        <p:spPr>
          <a:xfrm>
            <a:off x="760630" y="9800199"/>
            <a:ext cx="3491630" cy="261675"/>
          </a:xfrm>
          <a:prstGeom prst="rect">
            <a:avLst/>
          </a:prstGeom>
        </p:spPr>
        <p:txBody>
          <a:bodyPr lIns="0" tIns="0" rIns="0" bIns="0" rtlCol="0" anchor="t">
            <a:spAutoFit/>
          </a:bodyPr>
          <a:lstStyle/>
          <a:p>
            <a:pPr algn="l">
              <a:lnSpc>
                <a:spcPts val="2212"/>
              </a:lnSpc>
              <a:spcBef>
                <a:spcPct val="0"/>
              </a:spcBef>
            </a:pPr>
            <a:r>
              <a:rPr lang="en-US" sz="1580" dirty="0">
                <a:solidFill>
                  <a:srgbClr val="000000"/>
                </a:solidFill>
                <a:latin typeface="Montserrat"/>
                <a:ea typeface="Montserrat"/>
                <a:cs typeface="Montserrat"/>
                <a:sym typeface="Montserrat"/>
              </a:rPr>
              <a:t>wwwprinteasy.com</a:t>
            </a:r>
          </a:p>
        </p:txBody>
      </p:sp>
      <p:pic>
        <p:nvPicPr>
          <p:cNvPr id="24" name="Picture 23">
            <a:extLst>
              <a:ext uri="{FF2B5EF4-FFF2-40B4-BE49-F238E27FC236}">
                <a16:creationId xmlns:a16="http://schemas.microsoft.com/office/drawing/2014/main" id="{9E024FB4-F9F6-00C7-9F7B-A1FBC183FE67}"/>
              </a:ext>
            </a:extLst>
          </p:cNvPr>
          <p:cNvPicPr>
            <a:picLocks noChangeAspect="1"/>
          </p:cNvPicPr>
          <p:nvPr/>
        </p:nvPicPr>
        <p:blipFill>
          <a:blip r:embed="rId9">
            <a:extLst>
              <a:ext uri="{28A0092B-C50C-407E-A947-70E740481C1C}">
                <a14:useLocalDpi xmlns:a14="http://schemas.microsoft.com/office/drawing/2010/main" val="0"/>
              </a:ext>
            </a:extLst>
          </a:blip>
          <a:srcRect l="11965" t="1787" r="12282"/>
          <a:stretch/>
        </p:blipFill>
        <p:spPr>
          <a:xfrm>
            <a:off x="11947767" y="2385383"/>
            <a:ext cx="4805712" cy="5382871"/>
          </a:xfrm>
          <a:prstGeom prst="rect">
            <a:avLst/>
          </a:prstGeom>
          <a:ln>
            <a:noFill/>
          </a:ln>
          <a:effectLst>
            <a:outerShdw blurRad="50800" dist="50800" dir="5400000" algn="ctr" rotWithShape="0">
              <a:schemeClr val="tx1"/>
            </a:outerShdw>
            <a:softEdge rad="112500"/>
          </a:effectLst>
        </p:spPr>
      </p:pic>
      <p:sp>
        <p:nvSpPr>
          <p:cNvPr id="3" name="TextBox 2">
            <a:extLst>
              <a:ext uri="{FF2B5EF4-FFF2-40B4-BE49-F238E27FC236}">
                <a16:creationId xmlns:a16="http://schemas.microsoft.com/office/drawing/2014/main" id="{A334A332-0825-CA4E-F441-BE65E4A5A7EE}"/>
              </a:ext>
            </a:extLst>
          </p:cNvPr>
          <p:cNvSpPr txBox="1"/>
          <p:nvPr/>
        </p:nvSpPr>
        <p:spPr>
          <a:xfrm>
            <a:off x="2514600" y="6929673"/>
            <a:ext cx="184731" cy="369332"/>
          </a:xfrm>
          <a:prstGeom prst="rect">
            <a:avLst/>
          </a:prstGeom>
          <a:noFill/>
        </p:spPr>
        <p:txBody>
          <a:bodyPr wrap="none" rtlCol="0">
            <a:spAutoFit/>
          </a:bodyPr>
          <a:lstStyle/>
          <a:p>
            <a:endParaRPr lang="en-IN" dirty="0"/>
          </a:p>
        </p:txBody>
      </p:sp>
      <p:sp>
        <p:nvSpPr>
          <p:cNvPr id="23" name="Rectangle 22">
            <a:extLst>
              <a:ext uri="{FF2B5EF4-FFF2-40B4-BE49-F238E27FC236}">
                <a16:creationId xmlns:a16="http://schemas.microsoft.com/office/drawing/2014/main" id="{0789C825-7706-9874-5E5D-DA1B14200DDF}"/>
              </a:ext>
            </a:extLst>
          </p:cNvPr>
          <p:cNvSpPr/>
          <p:nvPr/>
        </p:nvSpPr>
        <p:spPr>
          <a:xfrm>
            <a:off x="16952" y="6744595"/>
            <a:ext cx="6454048" cy="2720384"/>
          </a:xfrm>
          <a:custGeom>
            <a:avLst/>
            <a:gdLst>
              <a:gd name="connsiteX0" fmla="*/ 0 w 6454048"/>
              <a:gd name="connsiteY0" fmla="*/ 0 h 2720384"/>
              <a:gd name="connsiteX1" fmla="*/ 393110 w 6454048"/>
              <a:gd name="connsiteY1" fmla="*/ 0 h 2720384"/>
              <a:gd name="connsiteX2" fmla="*/ 786220 w 6454048"/>
              <a:gd name="connsiteY2" fmla="*/ 0 h 2720384"/>
              <a:gd name="connsiteX3" fmla="*/ 1243871 w 6454048"/>
              <a:gd name="connsiteY3" fmla="*/ 0 h 2720384"/>
              <a:gd name="connsiteX4" fmla="*/ 1636981 w 6454048"/>
              <a:gd name="connsiteY4" fmla="*/ 0 h 2720384"/>
              <a:gd name="connsiteX5" fmla="*/ 2159172 w 6454048"/>
              <a:gd name="connsiteY5" fmla="*/ 0 h 2720384"/>
              <a:gd name="connsiteX6" fmla="*/ 2616823 w 6454048"/>
              <a:gd name="connsiteY6" fmla="*/ 0 h 2720384"/>
              <a:gd name="connsiteX7" fmla="*/ 3139014 w 6454048"/>
              <a:gd name="connsiteY7" fmla="*/ 0 h 2720384"/>
              <a:gd name="connsiteX8" fmla="*/ 3725746 w 6454048"/>
              <a:gd name="connsiteY8" fmla="*/ 0 h 2720384"/>
              <a:gd name="connsiteX9" fmla="*/ 4247937 w 6454048"/>
              <a:gd name="connsiteY9" fmla="*/ 0 h 2720384"/>
              <a:gd name="connsiteX10" fmla="*/ 4963750 w 6454048"/>
              <a:gd name="connsiteY10" fmla="*/ 0 h 2720384"/>
              <a:gd name="connsiteX11" fmla="*/ 5550481 w 6454048"/>
              <a:gd name="connsiteY11" fmla="*/ 0 h 2720384"/>
              <a:gd name="connsiteX12" fmla="*/ 6454048 w 6454048"/>
              <a:gd name="connsiteY12" fmla="*/ 0 h 2720384"/>
              <a:gd name="connsiteX13" fmla="*/ 6454048 w 6454048"/>
              <a:gd name="connsiteY13" fmla="*/ 516873 h 2720384"/>
              <a:gd name="connsiteX14" fmla="*/ 6454048 w 6454048"/>
              <a:gd name="connsiteY14" fmla="*/ 1115357 h 2720384"/>
              <a:gd name="connsiteX15" fmla="*/ 6454048 w 6454048"/>
              <a:gd name="connsiteY15" fmla="*/ 1686638 h 2720384"/>
              <a:gd name="connsiteX16" fmla="*/ 6454048 w 6454048"/>
              <a:gd name="connsiteY16" fmla="*/ 2203511 h 2720384"/>
              <a:gd name="connsiteX17" fmla="*/ 6454048 w 6454048"/>
              <a:gd name="connsiteY17" fmla="*/ 2720384 h 2720384"/>
              <a:gd name="connsiteX18" fmla="*/ 5738235 w 6454048"/>
              <a:gd name="connsiteY18" fmla="*/ 2720384 h 2720384"/>
              <a:gd name="connsiteX19" fmla="*/ 5280585 w 6454048"/>
              <a:gd name="connsiteY19" fmla="*/ 2720384 h 2720384"/>
              <a:gd name="connsiteX20" fmla="*/ 4629313 w 6454048"/>
              <a:gd name="connsiteY20" fmla="*/ 2720384 h 2720384"/>
              <a:gd name="connsiteX21" fmla="*/ 3978040 w 6454048"/>
              <a:gd name="connsiteY21" fmla="*/ 2720384 h 2720384"/>
              <a:gd name="connsiteX22" fmla="*/ 3262228 w 6454048"/>
              <a:gd name="connsiteY22" fmla="*/ 2720384 h 2720384"/>
              <a:gd name="connsiteX23" fmla="*/ 2804577 w 6454048"/>
              <a:gd name="connsiteY23" fmla="*/ 2720384 h 2720384"/>
              <a:gd name="connsiteX24" fmla="*/ 2088765 w 6454048"/>
              <a:gd name="connsiteY24" fmla="*/ 2720384 h 2720384"/>
              <a:gd name="connsiteX25" fmla="*/ 1695654 w 6454048"/>
              <a:gd name="connsiteY25" fmla="*/ 2720384 h 2720384"/>
              <a:gd name="connsiteX26" fmla="*/ 1173463 w 6454048"/>
              <a:gd name="connsiteY26" fmla="*/ 2720384 h 2720384"/>
              <a:gd name="connsiteX27" fmla="*/ 586732 w 6454048"/>
              <a:gd name="connsiteY27" fmla="*/ 2720384 h 2720384"/>
              <a:gd name="connsiteX28" fmla="*/ 0 w 6454048"/>
              <a:gd name="connsiteY28" fmla="*/ 2720384 h 2720384"/>
              <a:gd name="connsiteX29" fmla="*/ 0 w 6454048"/>
              <a:gd name="connsiteY29" fmla="*/ 2121900 h 2720384"/>
              <a:gd name="connsiteX30" fmla="*/ 0 w 6454048"/>
              <a:gd name="connsiteY30" fmla="*/ 1659434 h 2720384"/>
              <a:gd name="connsiteX31" fmla="*/ 0 w 6454048"/>
              <a:gd name="connsiteY31" fmla="*/ 1088154 h 2720384"/>
              <a:gd name="connsiteX32" fmla="*/ 0 w 6454048"/>
              <a:gd name="connsiteY32" fmla="*/ 598484 h 2720384"/>
              <a:gd name="connsiteX33" fmla="*/ 0 w 6454048"/>
              <a:gd name="connsiteY33" fmla="*/ 0 h 272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454048" h="2720384" fill="none" extrusionOk="0">
                <a:moveTo>
                  <a:pt x="0" y="0"/>
                </a:moveTo>
                <a:cubicBezTo>
                  <a:pt x="160894" y="-20892"/>
                  <a:pt x="228116" y="13957"/>
                  <a:pt x="393110" y="0"/>
                </a:cubicBezTo>
                <a:cubicBezTo>
                  <a:pt x="558104" y="-13957"/>
                  <a:pt x="690744" y="36994"/>
                  <a:pt x="786220" y="0"/>
                </a:cubicBezTo>
                <a:cubicBezTo>
                  <a:pt x="881696" y="-36994"/>
                  <a:pt x="1114076" y="6553"/>
                  <a:pt x="1243871" y="0"/>
                </a:cubicBezTo>
                <a:cubicBezTo>
                  <a:pt x="1373666" y="-6553"/>
                  <a:pt x="1476165" y="25373"/>
                  <a:pt x="1636981" y="0"/>
                </a:cubicBezTo>
                <a:cubicBezTo>
                  <a:pt x="1797797" y="-25373"/>
                  <a:pt x="2046957" y="38495"/>
                  <a:pt x="2159172" y="0"/>
                </a:cubicBezTo>
                <a:cubicBezTo>
                  <a:pt x="2271387" y="-38495"/>
                  <a:pt x="2419524" y="835"/>
                  <a:pt x="2616823" y="0"/>
                </a:cubicBezTo>
                <a:cubicBezTo>
                  <a:pt x="2814122" y="-835"/>
                  <a:pt x="2981067" y="2902"/>
                  <a:pt x="3139014" y="0"/>
                </a:cubicBezTo>
                <a:cubicBezTo>
                  <a:pt x="3296961" y="-2902"/>
                  <a:pt x="3529238" y="12033"/>
                  <a:pt x="3725746" y="0"/>
                </a:cubicBezTo>
                <a:cubicBezTo>
                  <a:pt x="3922254" y="-12033"/>
                  <a:pt x="4004105" y="38138"/>
                  <a:pt x="4247937" y="0"/>
                </a:cubicBezTo>
                <a:cubicBezTo>
                  <a:pt x="4491769" y="-38138"/>
                  <a:pt x="4647956" y="74400"/>
                  <a:pt x="4963750" y="0"/>
                </a:cubicBezTo>
                <a:cubicBezTo>
                  <a:pt x="5279544" y="-74400"/>
                  <a:pt x="5419350" y="49920"/>
                  <a:pt x="5550481" y="0"/>
                </a:cubicBezTo>
                <a:cubicBezTo>
                  <a:pt x="5681612" y="-49920"/>
                  <a:pt x="6270185" y="27442"/>
                  <a:pt x="6454048" y="0"/>
                </a:cubicBezTo>
                <a:cubicBezTo>
                  <a:pt x="6467335" y="165764"/>
                  <a:pt x="6442265" y="351342"/>
                  <a:pt x="6454048" y="516873"/>
                </a:cubicBezTo>
                <a:cubicBezTo>
                  <a:pt x="6465831" y="682404"/>
                  <a:pt x="6443273" y="843872"/>
                  <a:pt x="6454048" y="1115357"/>
                </a:cubicBezTo>
                <a:cubicBezTo>
                  <a:pt x="6464823" y="1386842"/>
                  <a:pt x="6443489" y="1446227"/>
                  <a:pt x="6454048" y="1686638"/>
                </a:cubicBezTo>
                <a:cubicBezTo>
                  <a:pt x="6464607" y="1927049"/>
                  <a:pt x="6444206" y="1964764"/>
                  <a:pt x="6454048" y="2203511"/>
                </a:cubicBezTo>
                <a:cubicBezTo>
                  <a:pt x="6463890" y="2442258"/>
                  <a:pt x="6424137" y="2612959"/>
                  <a:pt x="6454048" y="2720384"/>
                </a:cubicBezTo>
                <a:cubicBezTo>
                  <a:pt x="6283094" y="2722677"/>
                  <a:pt x="5972779" y="2707603"/>
                  <a:pt x="5738235" y="2720384"/>
                </a:cubicBezTo>
                <a:cubicBezTo>
                  <a:pt x="5503691" y="2733165"/>
                  <a:pt x="5496908" y="2678669"/>
                  <a:pt x="5280585" y="2720384"/>
                </a:cubicBezTo>
                <a:cubicBezTo>
                  <a:pt x="5064262" y="2762099"/>
                  <a:pt x="4945614" y="2691307"/>
                  <a:pt x="4629313" y="2720384"/>
                </a:cubicBezTo>
                <a:cubicBezTo>
                  <a:pt x="4313012" y="2749461"/>
                  <a:pt x="4241110" y="2686442"/>
                  <a:pt x="3978040" y="2720384"/>
                </a:cubicBezTo>
                <a:cubicBezTo>
                  <a:pt x="3714970" y="2754326"/>
                  <a:pt x="3477481" y="2705558"/>
                  <a:pt x="3262228" y="2720384"/>
                </a:cubicBezTo>
                <a:cubicBezTo>
                  <a:pt x="3046975" y="2735210"/>
                  <a:pt x="2933969" y="2675067"/>
                  <a:pt x="2804577" y="2720384"/>
                </a:cubicBezTo>
                <a:cubicBezTo>
                  <a:pt x="2675185" y="2765701"/>
                  <a:pt x="2277482" y="2660053"/>
                  <a:pt x="2088765" y="2720384"/>
                </a:cubicBezTo>
                <a:cubicBezTo>
                  <a:pt x="1900048" y="2780715"/>
                  <a:pt x="1856657" y="2719469"/>
                  <a:pt x="1695654" y="2720384"/>
                </a:cubicBezTo>
                <a:cubicBezTo>
                  <a:pt x="1534651" y="2721299"/>
                  <a:pt x="1311586" y="2669133"/>
                  <a:pt x="1173463" y="2720384"/>
                </a:cubicBezTo>
                <a:cubicBezTo>
                  <a:pt x="1035340" y="2771635"/>
                  <a:pt x="855500" y="2707774"/>
                  <a:pt x="586732" y="2720384"/>
                </a:cubicBezTo>
                <a:cubicBezTo>
                  <a:pt x="317964" y="2732994"/>
                  <a:pt x="188609" y="2686261"/>
                  <a:pt x="0" y="2720384"/>
                </a:cubicBezTo>
                <a:cubicBezTo>
                  <a:pt x="-42252" y="2583058"/>
                  <a:pt x="48213" y="2299091"/>
                  <a:pt x="0" y="2121900"/>
                </a:cubicBezTo>
                <a:cubicBezTo>
                  <a:pt x="-48213" y="1944709"/>
                  <a:pt x="5711" y="1764746"/>
                  <a:pt x="0" y="1659434"/>
                </a:cubicBezTo>
                <a:cubicBezTo>
                  <a:pt x="-5711" y="1554122"/>
                  <a:pt x="51406" y="1290778"/>
                  <a:pt x="0" y="1088154"/>
                </a:cubicBezTo>
                <a:cubicBezTo>
                  <a:pt x="-51406" y="885530"/>
                  <a:pt x="7967" y="696862"/>
                  <a:pt x="0" y="598484"/>
                </a:cubicBezTo>
                <a:cubicBezTo>
                  <a:pt x="-7967" y="500106"/>
                  <a:pt x="56633" y="202901"/>
                  <a:pt x="0" y="0"/>
                </a:cubicBezTo>
                <a:close/>
              </a:path>
              <a:path w="6454048" h="2720384" stroke="0" extrusionOk="0">
                <a:moveTo>
                  <a:pt x="0" y="0"/>
                </a:moveTo>
                <a:cubicBezTo>
                  <a:pt x="88586" y="-13932"/>
                  <a:pt x="218463" y="31201"/>
                  <a:pt x="393110" y="0"/>
                </a:cubicBezTo>
                <a:cubicBezTo>
                  <a:pt x="567757" y="-31201"/>
                  <a:pt x="706803" y="5943"/>
                  <a:pt x="979842" y="0"/>
                </a:cubicBezTo>
                <a:cubicBezTo>
                  <a:pt x="1252881" y="-5943"/>
                  <a:pt x="1390628" y="31668"/>
                  <a:pt x="1502033" y="0"/>
                </a:cubicBezTo>
                <a:cubicBezTo>
                  <a:pt x="1613438" y="-31668"/>
                  <a:pt x="1957801" y="14949"/>
                  <a:pt x="2153305" y="0"/>
                </a:cubicBezTo>
                <a:cubicBezTo>
                  <a:pt x="2348809" y="-14949"/>
                  <a:pt x="2433103" y="30465"/>
                  <a:pt x="2675496" y="0"/>
                </a:cubicBezTo>
                <a:cubicBezTo>
                  <a:pt x="2917889" y="-30465"/>
                  <a:pt x="2891475" y="37831"/>
                  <a:pt x="3068606" y="0"/>
                </a:cubicBezTo>
                <a:cubicBezTo>
                  <a:pt x="3245737" y="-37831"/>
                  <a:pt x="3352671" y="16249"/>
                  <a:pt x="3590798" y="0"/>
                </a:cubicBezTo>
                <a:cubicBezTo>
                  <a:pt x="3828925" y="-16249"/>
                  <a:pt x="3997454" y="22459"/>
                  <a:pt x="4177529" y="0"/>
                </a:cubicBezTo>
                <a:cubicBezTo>
                  <a:pt x="4357604" y="-22459"/>
                  <a:pt x="4542188" y="24577"/>
                  <a:pt x="4828801" y="0"/>
                </a:cubicBezTo>
                <a:cubicBezTo>
                  <a:pt x="5115414" y="-24577"/>
                  <a:pt x="5136764" y="25549"/>
                  <a:pt x="5221912" y="0"/>
                </a:cubicBezTo>
                <a:cubicBezTo>
                  <a:pt x="5307060" y="-25549"/>
                  <a:pt x="5603314" y="52199"/>
                  <a:pt x="5873184" y="0"/>
                </a:cubicBezTo>
                <a:cubicBezTo>
                  <a:pt x="6143054" y="-52199"/>
                  <a:pt x="6178775" y="24426"/>
                  <a:pt x="6454048" y="0"/>
                </a:cubicBezTo>
                <a:cubicBezTo>
                  <a:pt x="6472139" y="247252"/>
                  <a:pt x="6431547" y="296356"/>
                  <a:pt x="6454048" y="516873"/>
                </a:cubicBezTo>
                <a:cubicBezTo>
                  <a:pt x="6476549" y="737390"/>
                  <a:pt x="6424029" y="855312"/>
                  <a:pt x="6454048" y="979338"/>
                </a:cubicBezTo>
                <a:cubicBezTo>
                  <a:pt x="6484067" y="1103364"/>
                  <a:pt x="6405867" y="1266275"/>
                  <a:pt x="6454048" y="1496211"/>
                </a:cubicBezTo>
                <a:cubicBezTo>
                  <a:pt x="6502229" y="1726147"/>
                  <a:pt x="6404718" y="1805573"/>
                  <a:pt x="6454048" y="2094696"/>
                </a:cubicBezTo>
                <a:cubicBezTo>
                  <a:pt x="6503378" y="2383820"/>
                  <a:pt x="6409607" y="2463789"/>
                  <a:pt x="6454048" y="2720384"/>
                </a:cubicBezTo>
                <a:cubicBezTo>
                  <a:pt x="6259762" y="2730380"/>
                  <a:pt x="6224328" y="2689544"/>
                  <a:pt x="6060938" y="2720384"/>
                </a:cubicBezTo>
                <a:cubicBezTo>
                  <a:pt x="5897548" y="2751224"/>
                  <a:pt x="5724949" y="2712362"/>
                  <a:pt x="5409666" y="2720384"/>
                </a:cubicBezTo>
                <a:cubicBezTo>
                  <a:pt x="5094383" y="2728406"/>
                  <a:pt x="4996359" y="2697235"/>
                  <a:pt x="4887475" y="2720384"/>
                </a:cubicBezTo>
                <a:cubicBezTo>
                  <a:pt x="4778591" y="2743533"/>
                  <a:pt x="4509198" y="2660349"/>
                  <a:pt x="4365283" y="2720384"/>
                </a:cubicBezTo>
                <a:cubicBezTo>
                  <a:pt x="4221368" y="2780419"/>
                  <a:pt x="3976563" y="2672001"/>
                  <a:pt x="3843092" y="2720384"/>
                </a:cubicBezTo>
                <a:cubicBezTo>
                  <a:pt x="3709621" y="2768767"/>
                  <a:pt x="3543539" y="2715975"/>
                  <a:pt x="3449982" y="2720384"/>
                </a:cubicBezTo>
                <a:cubicBezTo>
                  <a:pt x="3356425" y="2724793"/>
                  <a:pt x="3088814" y="2651121"/>
                  <a:pt x="2734169" y="2720384"/>
                </a:cubicBezTo>
                <a:cubicBezTo>
                  <a:pt x="2379524" y="2789647"/>
                  <a:pt x="2432260" y="2717662"/>
                  <a:pt x="2341059" y="2720384"/>
                </a:cubicBezTo>
                <a:cubicBezTo>
                  <a:pt x="2249858" y="2723106"/>
                  <a:pt x="2009447" y="2681672"/>
                  <a:pt x="1883409" y="2720384"/>
                </a:cubicBezTo>
                <a:cubicBezTo>
                  <a:pt x="1757371" y="2759096"/>
                  <a:pt x="1621888" y="2676415"/>
                  <a:pt x="1490298" y="2720384"/>
                </a:cubicBezTo>
                <a:cubicBezTo>
                  <a:pt x="1358708" y="2764353"/>
                  <a:pt x="1242766" y="2716276"/>
                  <a:pt x="1097188" y="2720384"/>
                </a:cubicBezTo>
                <a:cubicBezTo>
                  <a:pt x="951610" y="2724492"/>
                  <a:pt x="735432" y="2695758"/>
                  <a:pt x="639537" y="2720384"/>
                </a:cubicBezTo>
                <a:cubicBezTo>
                  <a:pt x="543642" y="2745010"/>
                  <a:pt x="278355" y="2698069"/>
                  <a:pt x="0" y="2720384"/>
                </a:cubicBezTo>
                <a:cubicBezTo>
                  <a:pt x="-22344" y="2529771"/>
                  <a:pt x="26522" y="2339371"/>
                  <a:pt x="0" y="2230715"/>
                </a:cubicBezTo>
                <a:cubicBezTo>
                  <a:pt x="-26522" y="2122059"/>
                  <a:pt x="47198" y="1819306"/>
                  <a:pt x="0" y="1659434"/>
                </a:cubicBezTo>
                <a:cubicBezTo>
                  <a:pt x="-47198" y="1499562"/>
                  <a:pt x="16866" y="1236589"/>
                  <a:pt x="0" y="1115357"/>
                </a:cubicBezTo>
                <a:cubicBezTo>
                  <a:pt x="-16866" y="994125"/>
                  <a:pt x="36582" y="782545"/>
                  <a:pt x="0" y="625688"/>
                </a:cubicBezTo>
                <a:cubicBezTo>
                  <a:pt x="-36582" y="468831"/>
                  <a:pt x="18027" y="230129"/>
                  <a:pt x="0" y="0"/>
                </a:cubicBezTo>
                <a:close/>
              </a:path>
            </a:pathLst>
          </a:custGeom>
          <a:solidFill>
            <a:schemeClr val="tx1">
              <a:lumMod val="95000"/>
              <a:lumOff val="5000"/>
            </a:schemeClr>
          </a:solidFill>
          <a:ln>
            <a:solidFill>
              <a:schemeClr val="bg1"/>
            </a:solidFill>
            <a:extLst>
              <a:ext uri="{C807C97D-BFC1-408E-A445-0C87EB9F89A2}">
                <ask:lineSketchStyleProps xmlns:ask="http://schemas.microsoft.com/office/drawing/2018/sketchyshapes" sd="2082367278">
                  <a:prstGeom prst="rect">
                    <a:avLst/>
                  </a:prstGeom>
                  <ask:type>
                    <ask:lineSketchScribble/>
                  </ask:type>
                </ask:lineSketchStyleProps>
              </a:ext>
            </a:extLst>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2800" b="1" spc="300" dirty="0">
                <a:latin typeface="Georgia" panose="02040502050405020303" pitchFamily="18" charset="0"/>
              </a:rPr>
              <a:t>OUR MENTOR</a:t>
            </a:r>
            <a:r>
              <a:rPr lang="en-IN" sz="2800" spc="300" dirty="0">
                <a:latin typeface="Georgia" panose="02040502050405020303" pitchFamily="18" charset="0"/>
              </a:rPr>
              <a:t>:</a:t>
            </a:r>
          </a:p>
          <a:p>
            <a:pPr algn="ctr"/>
            <a:r>
              <a:rPr lang="en-IN" sz="2800" spc="300" dirty="0" err="1">
                <a:latin typeface="Georgia" panose="02040502050405020303" pitchFamily="18" charset="0"/>
              </a:rPr>
              <a:t>Mrs.S.Nagajyothi</a:t>
            </a:r>
            <a:endParaRPr lang="en-IN" sz="2800" spc="300" dirty="0">
              <a:latin typeface="Georgia" panose="02040502050405020303" pitchFamily="18" charset="0"/>
            </a:endParaRPr>
          </a:p>
          <a:p>
            <a:pPr algn="ctr"/>
            <a:r>
              <a:rPr lang="en-IN" sz="2800" spc="300" dirty="0" err="1">
                <a:latin typeface="Georgia" panose="02040502050405020303" pitchFamily="18" charset="0"/>
              </a:rPr>
              <a:t>Asst.Professor</a:t>
            </a:r>
            <a:endParaRPr lang="en-IN" sz="2800" spc="300" dirty="0">
              <a:latin typeface="Georgia" panose="02040502050405020303" pitchFamily="18" charset="0"/>
            </a:endParaRPr>
          </a:p>
          <a:p>
            <a:pPr algn="ctr"/>
            <a:r>
              <a:rPr lang="en-IN" sz="2800" spc="300" dirty="0">
                <a:latin typeface="Georgia" panose="02040502050405020303" pitchFamily="18" charset="0"/>
              </a:rPr>
              <a:t>IT-DEPT</a:t>
            </a:r>
          </a:p>
        </p:txBody>
      </p:sp>
      <p:sp>
        <p:nvSpPr>
          <p:cNvPr id="25" name="TextBox 24">
            <a:extLst>
              <a:ext uri="{FF2B5EF4-FFF2-40B4-BE49-F238E27FC236}">
                <a16:creationId xmlns:a16="http://schemas.microsoft.com/office/drawing/2014/main" id="{A6B33AFD-1D01-EAB7-5F35-25B52AA07F56}"/>
              </a:ext>
            </a:extLst>
          </p:cNvPr>
          <p:cNvSpPr txBox="1"/>
          <p:nvPr/>
        </p:nvSpPr>
        <p:spPr>
          <a:xfrm>
            <a:off x="234544" y="2009317"/>
            <a:ext cx="12109855" cy="3139321"/>
          </a:xfrm>
          <a:prstGeom prst="rect">
            <a:avLst/>
          </a:prstGeom>
          <a:noFill/>
        </p:spPr>
        <p:txBody>
          <a:bodyPr wrap="square" rtlCol="0">
            <a:spAutoFit/>
          </a:bodyPr>
          <a:lstStyle/>
          <a:p>
            <a:r>
              <a:rPr lang="en-US" sz="6000" spc="300" dirty="0">
                <a:latin typeface="Britannic Bold" panose="020B0903060703020204" pitchFamily="34" charset="0"/>
                <a:ea typeface="Montserrat Heavy"/>
                <a:cs typeface="Montserrat Heavy"/>
                <a:sym typeface="Montserrat Heavy"/>
              </a:rPr>
              <a:t>PRINTEASY:-</a:t>
            </a:r>
          </a:p>
          <a:p>
            <a:r>
              <a:rPr lang="en-US" sz="6000" spc="300" dirty="0">
                <a:latin typeface="Britannic Bold" panose="020B0903060703020204" pitchFamily="34" charset="0"/>
                <a:ea typeface="Montserrat Heavy"/>
                <a:cs typeface="Montserrat Heavy"/>
                <a:sym typeface="Montserrat Heavy"/>
              </a:rPr>
              <a:t>SWIFT  ENCRYPTED PRINTWORKS &amp; QR SOLUTIONS </a:t>
            </a:r>
          </a:p>
          <a:p>
            <a:endParaRPr lang="en-IN" dirty="0"/>
          </a:p>
        </p:txBody>
      </p:sp>
      <p:sp>
        <p:nvSpPr>
          <p:cNvPr id="27" name="Rectangle 26">
            <a:extLst>
              <a:ext uri="{FF2B5EF4-FFF2-40B4-BE49-F238E27FC236}">
                <a16:creationId xmlns:a16="http://schemas.microsoft.com/office/drawing/2014/main" id="{58103E3D-F0CA-AE44-7DB8-9AD400155D0D}"/>
              </a:ext>
            </a:extLst>
          </p:cNvPr>
          <p:cNvSpPr/>
          <p:nvPr/>
        </p:nvSpPr>
        <p:spPr>
          <a:xfrm>
            <a:off x="3773458" y="6008627"/>
            <a:ext cx="2667609" cy="815621"/>
          </a:xfrm>
          <a:custGeom>
            <a:avLst/>
            <a:gdLst>
              <a:gd name="connsiteX0" fmla="*/ 0 w 2667609"/>
              <a:gd name="connsiteY0" fmla="*/ 0 h 815621"/>
              <a:gd name="connsiteX1" fmla="*/ 453494 w 2667609"/>
              <a:gd name="connsiteY1" fmla="*/ 0 h 815621"/>
              <a:gd name="connsiteX2" fmla="*/ 1040368 w 2667609"/>
              <a:gd name="connsiteY2" fmla="*/ 0 h 815621"/>
              <a:gd name="connsiteX3" fmla="*/ 1600565 w 2667609"/>
              <a:gd name="connsiteY3" fmla="*/ 0 h 815621"/>
              <a:gd name="connsiteX4" fmla="*/ 2134087 w 2667609"/>
              <a:gd name="connsiteY4" fmla="*/ 0 h 815621"/>
              <a:gd name="connsiteX5" fmla="*/ 2667609 w 2667609"/>
              <a:gd name="connsiteY5" fmla="*/ 0 h 815621"/>
              <a:gd name="connsiteX6" fmla="*/ 2667609 w 2667609"/>
              <a:gd name="connsiteY6" fmla="*/ 391498 h 815621"/>
              <a:gd name="connsiteX7" fmla="*/ 2667609 w 2667609"/>
              <a:gd name="connsiteY7" fmla="*/ 815621 h 815621"/>
              <a:gd name="connsiteX8" fmla="*/ 2134087 w 2667609"/>
              <a:gd name="connsiteY8" fmla="*/ 815621 h 815621"/>
              <a:gd name="connsiteX9" fmla="*/ 1573889 w 2667609"/>
              <a:gd name="connsiteY9" fmla="*/ 815621 h 815621"/>
              <a:gd name="connsiteX10" fmla="*/ 1067044 w 2667609"/>
              <a:gd name="connsiteY10" fmla="*/ 815621 h 815621"/>
              <a:gd name="connsiteX11" fmla="*/ 586874 w 2667609"/>
              <a:gd name="connsiteY11" fmla="*/ 815621 h 815621"/>
              <a:gd name="connsiteX12" fmla="*/ 0 w 2667609"/>
              <a:gd name="connsiteY12" fmla="*/ 815621 h 815621"/>
              <a:gd name="connsiteX13" fmla="*/ 0 w 2667609"/>
              <a:gd name="connsiteY13" fmla="*/ 391498 h 815621"/>
              <a:gd name="connsiteX14" fmla="*/ 0 w 2667609"/>
              <a:gd name="connsiteY14" fmla="*/ 0 h 81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67609" h="815621" fill="none" extrusionOk="0">
                <a:moveTo>
                  <a:pt x="0" y="0"/>
                </a:moveTo>
                <a:cubicBezTo>
                  <a:pt x="216951" y="-20691"/>
                  <a:pt x="287610" y="3175"/>
                  <a:pt x="453494" y="0"/>
                </a:cubicBezTo>
                <a:cubicBezTo>
                  <a:pt x="619378" y="-3175"/>
                  <a:pt x="911855" y="20166"/>
                  <a:pt x="1040368" y="0"/>
                </a:cubicBezTo>
                <a:cubicBezTo>
                  <a:pt x="1168881" y="-20166"/>
                  <a:pt x="1417012" y="25044"/>
                  <a:pt x="1600565" y="0"/>
                </a:cubicBezTo>
                <a:cubicBezTo>
                  <a:pt x="1784118" y="-25044"/>
                  <a:pt x="1966134" y="45435"/>
                  <a:pt x="2134087" y="0"/>
                </a:cubicBezTo>
                <a:cubicBezTo>
                  <a:pt x="2302040" y="-45435"/>
                  <a:pt x="2469572" y="17817"/>
                  <a:pt x="2667609" y="0"/>
                </a:cubicBezTo>
                <a:cubicBezTo>
                  <a:pt x="2675811" y="175210"/>
                  <a:pt x="2664836" y="274631"/>
                  <a:pt x="2667609" y="391498"/>
                </a:cubicBezTo>
                <a:cubicBezTo>
                  <a:pt x="2670382" y="508365"/>
                  <a:pt x="2634027" y="620546"/>
                  <a:pt x="2667609" y="815621"/>
                </a:cubicBezTo>
                <a:cubicBezTo>
                  <a:pt x="2511268" y="817239"/>
                  <a:pt x="2315666" y="780804"/>
                  <a:pt x="2134087" y="815621"/>
                </a:cubicBezTo>
                <a:cubicBezTo>
                  <a:pt x="1952508" y="850438"/>
                  <a:pt x="1719195" y="779397"/>
                  <a:pt x="1573889" y="815621"/>
                </a:cubicBezTo>
                <a:cubicBezTo>
                  <a:pt x="1428583" y="851845"/>
                  <a:pt x="1182512" y="804365"/>
                  <a:pt x="1067044" y="815621"/>
                </a:cubicBezTo>
                <a:cubicBezTo>
                  <a:pt x="951577" y="826877"/>
                  <a:pt x="765280" y="773481"/>
                  <a:pt x="586874" y="815621"/>
                </a:cubicBezTo>
                <a:cubicBezTo>
                  <a:pt x="408468" y="857761"/>
                  <a:pt x="279906" y="809636"/>
                  <a:pt x="0" y="815621"/>
                </a:cubicBezTo>
                <a:cubicBezTo>
                  <a:pt x="-10504" y="677682"/>
                  <a:pt x="17934" y="523306"/>
                  <a:pt x="0" y="391498"/>
                </a:cubicBezTo>
                <a:cubicBezTo>
                  <a:pt x="-17934" y="259690"/>
                  <a:pt x="12823" y="79788"/>
                  <a:pt x="0" y="0"/>
                </a:cubicBezTo>
                <a:close/>
              </a:path>
              <a:path w="2667609" h="815621" stroke="0" extrusionOk="0">
                <a:moveTo>
                  <a:pt x="0" y="0"/>
                </a:moveTo>
                <a:cubicBezTo>
                  <a:pt x="204283" y="-50345"/>
                  <a:pt x="257346" y="13224"/>
                  <a:pt x="453494" y="0"/>
                </a:cubicBezTo>
                <a:cubicBezTo>
                  <a:pt x="649642" y="-13224"/>
                  <a:pt x="753538" y="14293"/>
                  <a:pt x="987015" y="0"/>
                </a:cubicBezTo>
                <a:cubicBezTo>
                  <a:pt x="1220492" y="-14293"/>
                  <a:pt x="1270151" y="45869"/>
                  <a:pt x="1493861" y="0"/>
                </a:cubicBezTo>
                <a:cubicBezTo>
                  <a:pt x="1717571" y="-45869"/>
                  <a:pt x="1780945" y="43775"/>
                  <a:pt x="1947355" y="0"/>
                </a:cubicBezTo>
                <a:cubicBezTo>
                  <a:pt x="2113765" y="-43775"/>
                  <a:pt x="2460762" y="30403"/>
                  <a:pt x="2667609" y="0"/>
                </a:cubicBezTo>
                <a:cubicBezTo>
                  <a:pt x="2682345" y="197281"/>
                  <a:pt x="2653516" y="234885"/>
                  <a:pt x="2667609" y="399654"/>
                </a:cubicBezTo>
                <a:cubicBezTo>
                  <a:pt x="2681702" y="564423"/>
                  <a:pt x="2631476" y="619353"/>
                  <a:pt x="2667609" y="815621"/>
                </a:cubicBezTo>
                <a:cubicBezTo>
                  <a:pt x="2394460" y="837766"/>
                  <a:pt x="2225537" y="745221"/>
                  <a:pt x="2080735" y="815621"/>
                </a:cubicBezTo>
                <a:cubicBezTo>
                  <a:pt x="1935933" y="886021"/>
                  <a:pt x="1825361" y="782574"/>
                  <a:pt x="1627241" y="815621"/>
                </a:cubicBezTo>
                <a:cubicBezTo>
                  <a:pt x="1429121" y="848668"/>
                  <a:pt x="1273422" y="806721"/>
                  <a:pt x="1120396" y="815621"/>
                </a:cubicBezTo>
                <a:cubicBezTo>
                  <a:pt x="967370" y="824521"/>
                  <a:pt x="801336" y="792797"/>
                  <a:pt x="533522" y="815621"/>
                </a:cubicBezTo>
                <a:cubicBezTo>
                  <a:pt x="265708" y="838445"/>
                  <a:pt x="142033" y="774766"/>
                  <a:pt x="0" y="815621"/>
                </a:cubicBezTo>
                <a:cubicBezTo>
                  <a:pt x="-14535" y="675268"/>
                  <a:pt x="13272" y="535255"/>
                  <a:pt x="0" y="432279"/>
                </a:cubicBezTo>
                <a:cubicBezTo>
                  <a:pt x="-13272" y="329303"/>
                  <a:pt x="41098" y="141264"/>
                  <a:pt x="0" y="0"/>
                </a:cubicBezTo>
                <a:close/>
              </a:path>
            </a:pathLst>
          </a:custGeom>
          <a:ln>
            <a:extLst>
              <a:ext uri="{C807C97D-BFC1-408E-A445-0C87EB9F89A2}">
                <ask:lineSketchStyleProps xmlns:ask="http://schemas.microsoft.com/office/drawing/2018/sketchyshapes" sd="607472208">
                  <a:prstGeom prst="rect">
                    <a:avLst/>
                  </a:prstGeom>
                  <ask:type>
                    <ask:lineSketchScribble/>
                  </ask:type>
                </ask:lineSketchStyleProps>
              </a:ext>
            </a:extLst>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2400" dirty="0"/>
              <a:t>BATCH 04</a:t>
            </a:r>
          </a:p>
        </p:txBody>
      </p:sp>
      <p:sp>
        <p:nvSpPr>
          <p:cNvPr id="28" name="TextBox 27">
            <a:extLst>
              <a:ext uri="{FF2B5EF4-FFF2-40B4-BE49-F238E27FC236}">
                <a16:creationId xmlns:a16="http://schemas.microsoft.com/office/drawing/2014/main" id="{00A216B6-42B7-CB3B-D105-02CAEBDF9D87}"/>
              </a:ext>
            </a:extLst>
          </p:cNvPr>
          <p:cNvSpPr txBox="1"/>
          <p:nvPr/>
        </p:nvSpPr>
        <p:spPr>
          <a:xfrm>
            <a:off x="8523715" y="8745830"/>
            <a:ext cx="2260171" cy="954107"/>
          </a:xfrm>
          <a:prstGeom prst="rect">
            <a:avLst/>
          </a:prstGeom>
          <a:noFill/>
        </p:spPr>
        <p:txBody>
          <a:bodyPr wrap="none" rtlCol="0">
            <a:spAutoFit/>
          </a:bodyPr>
          <a:lstStyle/>
          <a:p>
            <a:r>
              <a:rPr lang="en-IN" sz="2000" b="1" dirty="0" err="1">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G.Gayathri</a:t>
            </a:r>
            <a:endParaRPr lang="en-IN" sz="2000" b="1" dirty="0">
              <a:ln w="0"/>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endParaRPr>
          </a:p>
          <a:p>
            <a:r>
              <a:rPr lang="en-IN" sz="1800" i="1" dirty="0">
                <a:ln w="0"/>
                <a:effectLst>
                  <a:outerShdw blurRad="38100" dist="19050" dir="2700000" algn="tl" rotWithShape="0">
                    <a:schemeClr val="dk1">
                      <a:alpha val="40000"/>
                    </a:schemeClr>
                  </a:outerShdw>
                </a:effectLst>
                <a:latin typeface="Constantia" panose="02030602050306030303" pitchFamily="18" charset="0"/>
              </a:rPr>
              <a:t>Lead &amp; Backend DEV</a:t>
            </a:r>
          </a:p>
          <a:p>
            <a:endParaRPr lang="en-IN" dirty="0"/>
          </a:p>
        </p:txBody>
      </p:sp>
      <p:cxnSp>
        <p:nvCxnSpPr>
          <p:cNvPr id="30" name="Straight Connector 29">
            <a:extLst>
              <a:ext uri="{FF2B5EF4-FFF2-40B4-BE49-F238E27FC236}">
                <a16:creationId xmlns:a16="http://schemas.microsoft.com/office/drawing/2014/main" id="{789480BF-C7CD-C607-ABFA-D57FAD543EFA}"/>
              </a:ext>
            </a:extLst>
          </p:cNvPr>
          <p:cNvCxnSpPr/>
          <p:nvPr/>
        </p:nvCxnSpPr>
        <p:spPr>
          <a:xfrm>
            <a:off x="11355019" y="8123799"/>
            <a:ext cx="0" cy="1676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E22ACBE-EE88-D429-2252-5437A7FBC1C4}"/>
              </a:ext>
            </a:extLst>
          </p:cNvPr>
          <p:cNvSpPr txBox="1"/>
          <p:nvPr/>
        </p:nvSpPr>
        <p:spPr>
          <a:xfrm>
            <a:off x="11874270" y="8745830"/>
            <a:ext cx="2097882" cy="1231106"/>
          </a:xfrm>
          <a:prstGeom prst="rect">
            <a:avLst/>
          </a:prstGeom>
          <a:noFill/>
        </p:spPr>
        <p:txBody>
          <a:bodyPr wrap="none" rtlCol="0">
            <a:spAutoFit/>
          </a:bodyPr>
          <a:lstStyle/>
          <a:p>
            <a:r>
              <a:rPr lang="en-IN" sz="2000" b="1" dirty="0" err="1">
                <a:latin typeface="Tahoma" panose="020B0604030504040204" pitchFamily="34" charset="0"/>
                <a:ea typeface="Tahoma" panose="020B0604030504040204" pitchFamily="34" charset="0"/>
                <a:cs typeface="Tahoma" panose="020B0604030504040204" pitchFamily="34" charset="0"/>
              </a:rPr>
              <a:t>Simam</a:t>
            </a:r>
            <a:r>
              <a:rPr lang="en-IN" sz="2000" b="1" dirty="0">
                <a:latin typeface="Tahoma" panose="020B0604030504040204" pitchFamily="34" charset="0"/>
                <a:ea typeface="Tahoma" panose="020B0604030504040204" pitchFamily="34" charset="0"/>
                <a:cs typeface="Tahoma" panose="020B0604030504040204" pitchFamily="34" charset="0"/>
              </a:rPr>
              <a:t> </a:t>
            </a:r>
            <a:r>
              <a:rPr lang="en-IN" sz="2000" b="1" dirty="0" err="1">
                <a:latin typeface="Tahoma" panose="020B0604030504040204" pitchFamily="34" charset="0"/>
                <a:ea typeface="Tahoma" panose="020B0604030504040204" pitchFamily="34" charset="0"/>
                <a:cs typeface="Tahoma" panose="020B0604030504040204" pitchFamily="34" charset="0"/>
              </a:rPr>
              <a:t>Fouzan</a:t>
            </a:r>
            <a:endParaRPr lang="en-IN" sz="2000" b="1" dirty="0">
              <a:latin typeface="Tahoma" panose="020B0604030504040204" pitchFamily="34" charset="0"/>
              <a:ea typeface="Tahoma" panose="020B0604030504040204" pitchFamily="34" charset="0"/>
              <a:cs typeface="Tahoma" panose="020B0604030504040204" pitchFamily="34" charset="0"/>
            </a:endParaRPr>
          </a:p>
          <a:p>
            <a:r>
              <a:rPr lang="en-IN" sz="1800" i="1" dirty="0">
                <a:latin typeface="Constantia" panose="02030602050306030303" pitchFamily="18" charset="0"/>
              </a:rPr>
              <a:t>Frontend &amp; UI DEV</a:t>
            </a:r>
            <a:endParaRPr lang="en-IN" sz="1800" dirty="0"/>
          </a:p>
          <a:p>
            <a:endParaRPr lang="en-IN" dirty="0"/>
          </a:p>
          <a:p>
            <a:endParaRPr lang="en-IN" dirty="0"/>
          </a:p>
        </p:txBody>
      </p:sp>
      <p:cxnSp>
        <p:nvCxnSpPr>
          <p:cNvPr id="32" name="Straight Connector 31">
            <a:extLst>
              <a:ext uri="{FF2B5EF4-FFF2-40B4-BE49-F238E27FC236}">
                <a16:creationId xmlns:a16="http://schemas.microsoft.com/office/drawing/2014/main" id="{3130D837-BB7C-0C09-A556-7CCF34ABFACB}"/>
              </a:ext>
            </a:extLst>
          </p:cNvPr>
          <p:cNvCxnSpPr/>
          <p:nvPr/>
        </p:nvCxnSpPr>
        <p:spPr>
          <a:xfrm>
            <a:off x="14569767" y="8104787"/>
            <a:ext cx="0" cy="1676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7E40BB8-57B4-BEB9-D22F-1E5D22A67460}"/>
              </a:ext>
            </a:extLst>
          </p:cNvPr>
          <p:cNvSpPr txBox="1"/>
          <p:nvPr/>
        </p:nvSpPr>
        <p:spPr>
          <a:xfrm>
            <a:off x="15472418" y="8745830"/>
            <a:ext cx="2340705" cy="954107"/>
          </a:xfrm>
          <a:prstGeom prst="rect">
            <a:avLst/>
          </a:prstGeom>
          <a:noFill/>
        </p:spPr>
        <p:txBody>
          <a:bodyPr wrap="none" rtlCol="0">
            <a:spAutoFit/>
          </a:bodyPr>
          <a:lstStyle/>
          <a:p>
            <a:r>
              <a:rPr lang="en-IN" sz="2000" b="1" dirty="0" err="1">
                <a:latin typeface="Tahoma" panose="020B0604030504040204" pitchFamily="34" charset="0"/>
                <a:ea typeface="Tahoma" panose="020B0604030504040204" pitchFamily="34" charset="0"/>
                <a:cs typeface="Tahoma" panose="020B0604030504040204" pitchFamily="34" charset="0"/>
              </a:rPr>
              <a:t>Shanthan</a:t>
            </a:r>
            <a:r>
              <a:rPr lang="en-IN" sz="2000" b="1" dirty="0">
                <a:latin typeface="Tahoma" panose="020B0604030504040204" pitchFamily="34" charset="0"/>
                <a:ea typeface="Tahoma" panose="020B0604030504040204" pitchFamily="34" charset="0"/>
                <a:cs typeface="Tahoma" panose="020B0604030504040204" pitchFamily="34" charset="0"/>
              </a:rPr>
              <a:t> Kumar</a:t>
            </a:r>
          </a:p>
          <a:p>
            <a:r>
              <a:rPr lang="en-IN" sz="1800" i="1" dirty="0">
                <a:latin typeface="Constantia" panose="02030602050306030303" pitchFamily="18" charset="0"/>
              </a:rPr>
              <a:t>Backend &amp; Testing</a:t>
            </a:r>
          </a:p>
          <a:p>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6343"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36339" y="-1032687"/>
            <a:ext cx="11166386" cy="11353115"/>
            <a:chOff x="0" y="0"/>
            <a:chExt cx="2940941" cy="2990121"/>
          </a:xfrm>
        </p:grpSpPr>
        <p:sp>
          <p:nvSpPr>
            <p:cNvPr id="4" name="Freeform 4"/>
            <p:cNvSpPr/>
            <p:nvPr/>
          </p:nvSpPr>
          <p:spPr>
            <a:xfrm>
              <a:off x="0" y="0"/>
              <a:ext cx="2940941" cy="2990121"/>
            </a:xfrm>
            <a:custGeom>
              <a:avLst/>
              <a:gdLst/>
              <a:ahLst/>
              <a:cxnLst/>
              <a:rect l="l" t="t" r="r" b="b"/>
              <a:pathLst>
                <a:path w="2940941" h="2990121">
                  <a:moveTo>
                    <a:pt x="0" y="0"/>
                  </a:moveTo>
                  <a:lnTo>
                    <a:pt x="2940941" y="0"/>
                  </a:lnTo>
                  <a:lnTo>
                    <a:pt x="2940941" y="2990121"/>
                  </a:lnTo>
                  <a:lnTo>
                    <a:pt x="0" y="2990121"/>
                  </a:lnTo>
                  <a:close/>
                </a:path>
              </a:pathLst>
            </a:custGeom>
            <a:gradFill rotWithShape="1">
              <a:gsLst>
                <a:gs pos="0">
                  <a:srgbClr val="000000">
                    <a:alpha val="100000"/>
                  </a:srgbClr>
                </a:gs>
                <a:gs pos="100000">
                  <a:srgbClr val="000000">
                    <a:alpha val="0"/>
                  </a:srgbClr>
                </a:gs>
              </a:gsLst>
              <a:lin ang="0"/>
            </a:gradFill>
          </p:spPr>
          <p:txBody>
            <a:bodyPr/>
            <a:lstStyle/>
            <a:p>
              <a:endParaRPr lang="en-IN" dirty="0"/>
            </a:p>
          </p:txBody>
        </p:sp>
        <p:sp>
          <p:nvSpPr>
            <p:cNvPr id="5" name="TextBox 5"/>
            <p:cNvSpPr txBox="1"/>
            <p:nvPr/>
          </p:nvSpPr>
          <p:spPr>
            <a:xfrm>
              <a:off x="0" y="-47625"/>
              <a:ext cx="2940941" cy="3037746"/>
            </a:xfrm>
            <a:prstGeom prst="rect">
              <a:avLst/>
            </a:prstGeom>
          </p:spPr>
          <p:txBody>
            <a:bodyPr lIns="50800" tIns="50800" rIns="50800" bIns="50800" rtlCol="0" anchor="ctr"/>
            <a:lstStyle/>
            <a:p>
              <a:pPr algn="ctr">
                <a:lnSpc>
                  <a:spcPts val="3430"/>
                </a:lnSpc>
              </a:pPr>
              <a:endParaRPr/>
            </a:p>
          </p:txBody>
        </p:sp>
      </p:grpSp>
      <p:grpSp>
        <p:nvGrpSpPr>
          <p:cNvPr id="6" name="Group 6"/>
          <p:cNvGrpSpPr/>
          <p:nvPr/>
        </p:nvGrpSpPr>
        <p:grpSpPr>
          <a:xfrm>
            <a:off x="0" y="-2057400"/>
            <a:ext cx="19761783" cy="3086100"/>
            <a:chOff x="0" y="0"/>
            <a:chExt cx="5204750" cy="812800"/>
          </a:xfrm>
        </p:grpSpPr>
        <p:sp>
          <p:nvSpPr>
            <p:cNvPr id="7" name="Freeform 7"/>
            <p:cNvSpPr/>
            <p:nvPr/>
          </p:nvSpPr>
          <p:spPr>
            <a:xfrm>
              <a:off x="0" y="0"/>
              <a:ext cx="5204749" cy="812800"/>
            </a:xfrm>
            <a:custGeom>
              <a:avLst/>
              <a:gdLst/>
              <a:ahLst/>
              <a:cxnLst/>
              <a:rect l="l" t="t" r="r" b="b"/>
              <a:pathLst>
                <a:path w="5204749" h="812800">
                  <a:moveTo>
                    <a:pt x="0" y="0"/>
                  </a:moveTo>
                  <a:lnTo>
                    <a:pt x="5204749" y="0"/>
                  </a:lnTo>
                  <a:lnTo>
                    <a:pt x="5204749" y="812800"/>
                  </a:lnTo>
                  <a:lnTo>
                    <a:pt x="0" y="812800"/>
                  </a:lnTo>
                  <a:close/>
                </a:path>
              </a:pathLst>
            </a:custGeom>
            <a:solidFill>
              <a:srgbClr val="FFFFFF"/>
            </a:solidFill>
          </p:spPr>
        </p:sp>
        <p:sp>
          <p:nvSpPr>
            <p:cNvPr id="8" name="TextBox 8"/>
            <p:cNvSpPr txBox="1"/>
            <p:nvPr/>
          </p:nvSpPr>
          <p:spPr>
            <a:xfrm>
              <a:off x="0" y="-47625"/>
              <a:ext cx="5204750" cy="860425"/>
            </a:xfrm>
            <a:prstGeom prst="rect">
              <a:avLst/>
            </a:prstGeom>
          </p:spPr>
          <p:txBody>
            <a:bodyPr lIns="50800" tIns="50800" rIns="50800" bIns="50800" rtlCol="0" anchor="ctr"/>
            <a:lstStyle/>
            <a:p>
              <a:pPr algn="ctr">
                <a:lnSpc>
                  <a:spcPts val="3430"/>
                </a:lnSpc>
              </a:pPr>
              <a:endParaRPr/>
            </a:p>
          </p:txBody>
        </p:sp>
      </p:grpSp>
      <p:sp>
        <p:nvSpPr>
          <p:cNvPr id="9" name="Freeform 9"/>
          <p:cNvSpPr/>
          <p:nvPr/>
        </p:nvSpPr>
        <p:spPr>
          <a:xfrm>
            <a:off x="1268521" y="316261"/>
            <a:ext cx="529776" cy="497989"/>
          </a:xfrm>
          <a:custGeom>
            <a:avLst/>
            <a:gdLst/>
            <a:ahLst/>
            <a:cxnLst/>
            <a:rect l="l" t="t" r="r" b="b"/>
            <a:pathLst>
              <a:path w="529776" h="497989">
                <a:moveTo>
                  <a:pt x="0" y="0"/>
                </a:moveTo>
                <a:lnTo>
                  <a:pt x="529775" y="0"/>
                </a:lnTo>
                <a:lnTo>
                  <a:pt x="529775" y="497989"/>
                </a:lnTo>
                <a:lnTo>
                  <a:pt x="0" y="4979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1561736" y="2094062"/>
            <a:ext cx="4805712" cy="1263266"/>
          </a:xfrm>
          <a:custGeom>
            <a:avLst/>
            <a:gdLst/>
            <a:ahLst/>
            <a:cxnLst/>
            <a:rect l="l" t="t" r="r" b="b"/>
            <a:pathLst>
              <a:path w="4805712" h="1263266">
                <a:moveTo>
                  <a:pt x="0" y="0"/>
                </a:moveTo>
                <a:lnTo>
                  <a:pt x="4805712" y="0"/>
                </a:lnTo>
                <a:lnTo>
                  <a:pt x="4805712" y="1263266"/>
                </a:lnTo>
                <a:lnTo>
                  <a:pt x="0" y="1263266"/>
                </a:lnTo>
                <a:lnTo>
                  <a:pt x="0" y="0"/>
                </a:lnTo>
                <a:close/>
              </a:path>
            </a:pathLst>
          </a:custGeom>
          <a:blipFill>
            <a:blip r:embed="rId5">
              <a:alphaModFix amt="27000"/>
              <a:extLst>
                <a:ext uri="{96DAC541-7B7A-43D3-8B79-37D633B846F1}">
                  <asvg:svgBlip xmlns:asvg="http://schemas.microsoft.com/office/drawing/2016/SVG/main" r:embed="rId6"/>
                </a:ext>
              </a:extLst>
            </a:blip>
            <a:stretch>
              <a:fillRect/>
            </a:stretch>
          </a:blipFill>
        </p:spPr>
      </p:sp>
      <p:sp>
        <p:nvSpPr>
          <p:cNvPr id="11" name="Freeform 11"/>
          <p:cNvSpPr/>
          <p:nvPr/>
        </p:nvSpPr>
        <p:spPr>
          <a:xfrm>
            <a:off x="16477089" y="7832493"/>
            <a:ext cx="4805712" cy="1263266"/>
          </a:xfrm>
          <a:custGeom>
            <a:avLst/>
            <a:gdLst/>
            <a:ahLst/>
            <a:cxnLst/>
            <a:rect l="l" t="t" r="r" b="b"/>
            <a:pathLst>
              <a:path w="4805712" h="1263266">
                <a:moveTo>
                  <a:pt x="0" y="0"/>
                </a:moveTo>
                <a:lnTo>
                  <a:pt x="4805712" y="0"/>
                </a:lnTo>
                <a:lnTo>
                  <a:pt x="4805712" y="1263267"/>
                </a:lnTo>
                <a:lnTo>
                  <a:pt x="0" y="1263267"/>
                </a:lnTo>
                <a:lnTo>
                  <a:pt x="0" y="0"/>
                </a:lnTo>
                <a:close/>
              </a:path>
            </a:pathLst>
          </a:custGeom>
          <a:blipFill>
            <a:blip r:embed="rId5">
              <a:alphaModFix amt="67000"/>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7126523" y="3460260"/>
            <a:ext cx="9517167" cy="5647765"/>
          </a:xfrm>
          <a:prstGeom prst="rect">
            <a:avLst/>
          </a:prstGeom>
        </p:spPr>
        <p:txBody>
          <a:bodyPr wrap="square" lIns="0" tIns="0" rIns="0" bIns="0" rtlCol="0" anchor="t">
            <a:spAutoFit/>
          </a:bodyPr>
          <a:lstStyle/>
          <a:p>
            <a:pPr marL="457200" indent="-457200">
              <a:lnSpc>
                <a:spcPct val="150000"/>
              </a:lnSpc>
              <a:buFont typeface="Wingdings" panose="05000000000000000000" pitchFamily="2" charset="2"/>
              <a:buChar char="§"/>
            </a:pPr>
            <a:r>
              <a:rPr lang="en-US" sz="2800" dirty="0">
                <a:solidFill>
                  <a:srgbClr val="FFFFFF"/>
                </a:solidFill>
                <a:latin typeface="Roboto "/>
                <a:ea typeface="Tahoma" panose="020B0604030504040204" pitchFamily="34" charset="0"/>
                <a:cs typeface="Tahoma" panose="020B0604030504040204" pitchFamily="34" charset="0"/>
                <a:sym typeface="Montserrat"/>
              </a:rPr>
              <a:t>More than 50,000 printshops in India. Potential market </a:t>
            </a:r>
            <a:r>
              <a:rPr lang="en-US" sz="2800" dirty="0" err="1">
                <a:solidFill>
                  <a:srgbClr val="FFFFFF"/>
                </a:solidFill>
                <a:latin typeface="Roboto "/>
                <a:ea typeface="Tahoma" panose="020B0604030504040204" pitchFamily="34" charset="0"/>
                <a:cs typeface="Tahoma" panose="020B0604030504040204" pitchFamily="34" charset="0"/>
                <a:sym typeface="Montserrat"/>
              </a:rPr>
              <a:t>base:Students,Bussiness,freelancers,day</a:t>
            </a:r>
            <a:r>
              <a:rPr lang="en-US" sz="2800" dirty="0">
                <a:solidFill>
                  <a:srgbClr val="FFFFFF"/>
                </a:solidFill>
                <a:latin typeface="Roboto "/>
                <a:ea typeface="Tahoma" panose="020B0604030504040204" pitchFamily="34" charset="0"/>
                <a:cs typeface="Tahoma" panose="020B0604030504040204" pitchFamily="34" charset="0"/>
                <a:sym typeface="Montserrat"/>
              </a:rPr>
              <a:t> to day  customers </a:t>
            </a:r>
          </a:p>
          <a:p>
            <a:pPr marL="457200" indent="-457200" algn="just">
              <a:buFont typeface="Wingdings" panose="05000000000000000000" pitchFamily="2" charset="2"/>
              <a:buChar char="q"/>
            </a:pPr>
            <a:endParaRPr lang="en-US" sz="2800" dirty="0">
              <a:latin typeface="Roboto "/>
              <a:ea typeface="Tahoma" panose="020B0604030504040204" pitchFamily="34" charset="0"/>
              <a:cs typeface="Tahoma" panose="020B0604030504040204" pitchFamily="34" charset="0"/>
            </a:endParaRPr>
          </a:p>
          <a:p>
            <a:pPr marL="457200" indent="-457200" algn="just">
              <a:buFont typeface="Wingdings" panose="05000000000000000000" pitchFamily="2" charset="2"/>
              <a:buChar char="§"/>
            </a:pPr>
            <a:r>
              <a:rPr lang="en-US" sz="2800" dirty="0">
                <a:solidFill>
                  <a:schemeClr val="bg1"/>
                </a:solidFill>
                <a:latin typeface="Roboto "/>
                <a:ea typeface="Tahoma" panose="020B0604030504040204" pitchFamily="34" charset="0"/>
                <a:cs typeface="Tahoma" panose="020B0604030504040204" pitchFamily="34" charset="0"/>
              </a:rPr>
              <a:t>Service Charge: ₹2 per document printed.</a:t>
            </a:r>
          </a:p>
          <a:p>
            <a:pPr algn="just"/>
            <a:endParaRPr lang="en-US" sz="2800" dirty="0">
              <a:solidFill>
                <a:schemeClr val="bg1"/>
              </a:solidFill>
              <a:latin typeface="Roboto "/>
              <a:ea typeface="Tahoma" panose="020B0604030504040204" pitchFamily="34" charset="0"/>
              <a:cs typeface="Tahoma" panose="020B0604030504040204" pitchFamily="34" charset="0"/>
            </a:endParaRPr>
          </a:p>
          <a:p>
            <a:pPr marL="457200" indent="-457200" algn="just">
              <a:buFont typeface="Wingdings" panose="05000000000000000000" pitchFamily="2" charset="2"/>
              <a:buChar char="§"/>
            </a:pPr>
            <a:r>
              <a:rPr lang="en-US" sz="2800" dirty="0">
                <a:solidFill>
                  <a:schemeClr val="bg1"/>
                </a:solidFill>
                <a:latin typeface="Roboto "/>
                <a:ea typeface="Tahoma" panose="020B0604030504040204" pitchFamily="34" charset="0"/>
                <a:cs typeface="Tahoma" panose="020B0604030504040204" pitchFamily="34" charset="0"/>
              </a:rPr>
              <a:t>Monthly Users : 10,000 users.</a:t>
            </a:r>
          </a:p>
          <a:p>
            <a:pPr algn="just"/>
            <a:endParaRPr lang="en-US" sz="2800" dirty="0">
              <a:solidFill>
                <a:schemeClr val="bg1"/>
              </a:solidFill>
              <a:latin typeface="Roboto "/>
              <a:ea typeface="Tahoma" panose="020B0604030504040204" pitchFamily="34" charset="0"/>
              <a:cs typeface="Tahoma" panose="020B0604030504040204" pitchFamily="34" charset="0"/>
            </a:endParaRPr>
          </a:p>
          <a:p>
            <a:pPr marL="457200" indent="-457200" algn="just">
              <a:buFont typeface="Wingdings" panose="05000000000000000000" pitchFamily="2" charset="2"/>
              <a:buChar char="§"/>
            </a:pPr>
            <a:r>
              <a:rPr lang="en-US" sz="2800" dirty="0">
                <a:solidFill>
                  <a:schemeClr val="bg1"/>
                </a:solidFill>
                <a:latin typeface="Roboto "/>
                <a:ea typeface="Tahoma" panose="020B0604030504040204" pitchFamily="34" charset="0"/>
                <a:cs typeface="Tahoma" panose="020B0604030504040204" pitchFamily="34" charset="0"/>
              </a:rPr>
              <a:t>Average Prints per User: 5 documents/month</a:t>
            </a:r>
          </a:p>
          <a:p>
            <a:pPr algn="just"/>
            <a:endParaRPr lang="en-US" sz="2800" dirty="0">
              <a:solidFill>
                <a:schemeClr val="bg1"/>
              </a:solidFill>
              <a:latin typeface="Roboto "/>
              <a:ea typeface="Tahoma" panose="020B0604030504040204" pitchFamily="34" charset="0"/>
              <a:cs typeface="Tahoma" panose="020B0604030504040204" pitchFamily="34" charset="0"/>
            </a:endParaRPr>
          </a:p>
          <a:p>
            <a:pPr marL="457200" indent="-457200" algn="just">
              <a:buFont typeface="Wingdings" panose="05000000000000000000" pitchFamily="2" charset="2"/>
              <a:buChar char="§"/>
            </a:pPr>
            <a:r>
              <a:rPr lang="en-US" sz="2800" dirty="0">
                <a:solidFill>
                  <a:schemeClr val="bg1"/>
                </a:solidFill>
                <a:latin typeface="Roboto "/>
                <a:ea typeface="Tahoma" panose="020B0604030504040204" pitchFamily="34" charset="0"/>
                <a:cs typeface="Tahoma" panose="020B0604030504040204" pitchFamily="34" charset="0"/>
              </a:rPr>
              <a:t>Revenue: ₹10,00,000/year</a:t>
            </a:r>
          </a:p>
          <a:p>
            <a:pPr algn="ctr">
              <a:lnSpc>
                <a:spcPts val="2212"/>
              </a:lnSpc>
              <a:spcBef>
                <a:spcPct val="0"/>
              </a:spcBef>
            </a:pPr>
            <a:endParaRPr lang="en-US" sz="1580" dirty="0">
              <a:solidFill>
                <a:schemeClr val="bg1"/>
              </a:solidFill>
              <a:latin typeface="Montserrat"/>
              <a:ea typeface="Montserrat"/>
              <a:cs typeface="Montserrat"/>
              <a:sym typeface="Montserrat"/>
            </a:endParaRPr>
          </a:p>
        </p:txBody>
      </p:sp>
      <p:sp>
        <p:nvSpPr>
          <p:cNvPr id="17" name="TextBox 17"/>
          <p:cNvSpPr txBox="1"/>
          <p:nvPr/>
        </p:nvSpPr>
        <p:spPr>
          <a:xfrm>
            <a:off x="13787556" y="409091"/>
            <a:ext cx="1564422" cy="274230"/>
          </a:xfrm>
          <a:prstGeom prst="rect">
            <a:avLst/>
          </a:prstGeom>
        </p:spPr>
        <p:txBody>
          <a:bodyPr lIns="0" tIns="0" rIns="0" bIns="0" rtlCol="0" anchor="t">
            <a:spAutoFit/>
          </a:bodyPr>
          <a:lstStyle/>
          <a:p>
            <a:pPr algn="l">
              <a:lnSpc>
                <a:spcPts val="2212"/>
              </a:lnSpc>
              <a:spcBef>
                <a:spcPct val="0"/>
              </a:spcBef>
            </a:pPr>
            <a:r>
              <a:rPr lang="en-US" sz="1580">
                <a:solidFill>
                  <a:srgbClr val="000000"/>
                </a:solidFill>
                <a:latin typeface="Montserrat"/>
                <a:ea typeface="Montserrat"/>
                <a:cs typeface="Montserrat"/>
                <a:sym typeface="Montserrat"/>
              </a:rPr>
              <a:t>CONTENT</a:t>
            </a:r>
          </a:p>
        </p:txBody>
      </p:sp>
      <p:sp>
        <p:nvSpPr>
          <p:cNvPr id="18" name="TextBox 18"/>
          <p:cNvSpPr txBox="1"/>
          <p:nvPr/>
        </p:nvSpPr>
        <p:spPr>
          <a:xfrm>
            <a:off x="15694878" y="409091"/>
            <a:ext cx="1564422" cy="274230"/>
          </a:xfrm>
          <a:prstGeom prst="rect">
            <a:avLst/>
          </a:prstGeom>
        </p:spPr>
        <p:txBody>
          <a:bodyPr lIns="0" tIns="0" rIns="0" bIns="0" rtlCol="0" anchor="t">
            <a:spAutoFit/>
          </a:bodyPr>
          <a:lstStyle/>
          <a:p>
            <a:pPr algn="l">
              <a:lnSpc>
                <a:spcPts val="2212"/>
              </a:lnSpc>
              <a:spcBef>
                <a:spcPct val="0"/>
              </a:spcBef>
            </a:pPr>
            <a:r>
              <a:rPr lang="en-US" sz="1580">
                <a:solidFill>
                  <a:srgbClr val="000000"/>
                </a:solidFill>
                <a:latin typeface="Montserrat"/>
                <a:ea typeface="Montserrat"/>
                <a:cs typeface="Montserrat"/>
                <a:sym typeface="Montserrat"/>
              </a:rPr>
              <a:t>OTHERS</a:t>
            </a:r>
          </a:p>
        </p:txBody>
      </p:sp>
      <p:sp>
        <p:nvSpPr>
          <p:cNvPr id="19" name="TextBox 19"/>
          <p:cNvSpPr txBox="1"/>
          <p:nvPr/>
        </p:nvSpPr>
        <p:spPr>
          <a:xfrm>
            <a:off x="10587156" y="409091"/>
            <a:ext cx="922798" cy="274230"/>
          </a:xfrm>
          <a:prstGeom prst="rect">
            <a:avLst/>
          </a:prstGeom>
        </p:spPr>
        <p:txBody>
          <a:bodyPr lIns="0" tIns="0" rIns="0" bIns="0" rtlCol="0" anchor="t">
            <a:spAutoFit/>
          </a:bodyPr>
          <a:lstStyle/>
          <a:p>
            <a:pPr algn="l">
              <a:lnSpc>
                <a:spcPts val="2212"/>
              </a:lnSpc>
              <a:spcBef>
                <a:spcPct val="0"/>
              </a:spcBef>
            </a:pPr>
            <a:r>
              <a:rPr lang="en-US" sz="1580">
                <a:solidFill>
                  <a:srgbClr val="000000"/>
                </a:solidFill>
                <a:latin typeface="Montserrat"/>
                <a:ea typeface="Montserrat"/>
                <a:cs typeface="Montserrat"/>
                <a:sym typeface="Montserrat"/>
              </a:rPr>
              <a:t>HOME</a:t>
            </a:r>
          </a:p>
        </p:txBody>
      </p:sp>
      <p:sp>
        <p:nvSpPr>
          <p:cNvPr id="20" name="TextBox 20"/>
          <p:cNvSpPr txBox="1"/>
          <p:nvPr/>
        </p:nvSpPr>
        <p:spPr>
          <a:xfrm>
            <a:off x="12073056" y="409091"/>
            <a:ext cx="922798" cy="274230"/>
          </a:xfrm>
          <a:prstGeom prst="rect">
            <a:avLst/>
          </a:prstGeom>
        </p:spPr>
        <p:txBody>
          <a:bodyPr lIns="0" tIns="0" rIns="0" bIns="0" rtlCol="0" anchor="t">
            <a:spAutoFit/>
          </a:bodyPr>
          <a:lstStyle/>
          <a:p>
            <a:pPr algn="l">
              <a:lnSpc>
                <a:spcPts val="2212"/>
              </a:lnSpc>
              <a:spcBef>
                <a:spcPct val="0"/>
              </a:spcBef>
            </a:pPr>
            <a:r>
              <a:rPr lang="en-US" sz="1580">
                <a:solidFill>
                  <a:srgbClr val="000000"/>
                </a:solidFill>
                <a:latin typeface="Montserrat"/>
                <a:ea typeface="Montserrat"/>
                <a:cs typeface="Montserrat"/>
                <a:sym typeface="Montserrat"/>
              </a:rPr>
              <a:t>ABOUT</a:t>
            </a:r>
          </a:p>
        </p:txBody>
      </p:sp>
      <p:sp>
        <p:nvSpPr>
          <p:cNvPr id="21" name="TextBox 21"/>
          <p:cNvSpPr txBox="1"/>
          <p:nvPr/>
        </p:nvSpPr>
        <p:spPr>
          <a:xfrm>
            <a:off x="17259300" y="9920932"/>
            <a:ext cx="1058601" cy="261675"/>
          </a:xfrm>
          <a:prstGeom prst="rect">
            <a:avLst/>
          </a:prstGeom>
        </p:spPr>
        <p:txBody>
          <a:bodyPr lIns="0" tIns="0" rIns="0" bIns="0" rtlCol="0" anchor="t">
            <a:spAutoFit/>
          </a:bodyPr>
          <a:lstStyle/>
          <a:p>
            <a:pPr algn="l">
              <a:lnSpc>
                <a:spcPts val="2212"/>
              </a:lnSpc>
              <a:spcBef>
                <a:spcPct val="0"/>
              </a:spcBef>
            </a:pPr>
            <a:r>
              <a:rPr lang="en-US" sz="1580" dirty="0">
                <a:solidFill>
                  <a:srgbClr val="FFFFFF"/>
                </a:solidFill>
                <a:latin typeface="Montserrat"/>
                <a:ea typeface="Montserrat"/>
                <a:cs typeface="Montserrat"/>
                <a:sym typeface="Montserrat"/>
              </a:rPr>
              <a:t>PAGE 10</a:t>
            </a:r>
          </a:p>
        </p:txBody>
      </p:sp>
      <p:sp>
        <p:nvSpPr>
          <p:cNvPr id="22" name="TextBox 22"/>
          <p:cNvSpPr txBox="1"/>
          <p:nvPr/>
        </p:nvSpPr>
        <p:spPr>
          <a:xfrm>
            <a:off x="7387735" y="1643044"/>
            <a:ext cx="9370642" cy="820738"/>
          </a:xfrm>
          <a:prstGeom prst="rect">
            <a:avLst/>
          </a:prstGeom>
        </p:spPr>
        <p:txBody>
          <a:bodyPr lIns="0" tIns="0" rIns="0" bIns="0" rtlCol="0" anchor="t">
            <a:spAutoFit/>
          </a:bodyPr>
          <a:lstStyle/>
          <a:p>
            <a:pPr algn="ctr">
              <a:lnSpc>
                <a:spcPts val="6385"/>
              </a:lnSpc>
            </a:pPr>
            <a:r>
              <a:rPr lang="en-US" sz="6080" dirty="0">
                <a:solidFill>
                  <a:srgbClr val="FFF5E9"/>
                </a:solidFill>
                <a:latin typeface="Roboto Medium" panose="02000000000000000000" pitchFamily="2" charset="0"/>
                <a:ea typeface="Roboto Medium" panose="02000000000000000000" pitchFamily="2" charset="0"/>
                <a:cs typeface="Roboto Medium" panose="02000000000000000000" pitchFamily="2" charset="0"/>
                <a:sym typeface="Montserrat Heavy"/>
              </a:rPr>
              <a:t>MARKET OPPORTUNITIES</a:t>
            </a:r>
          </a:p>
        </p:txBody>
      </p:sp>
      <p:sp>
        <p:nvSpPr>
          <p:cNvPr id="26" name="TextBox 26"/>
          <p:cNvSpPr txBox="1"/>
          <p:nvPr/>
        </p:nvSpPr>
        <p:spPr>
          <a:xfrm>
            <a:off x="2185375" y="9340543"/>
            <a:ext cx="3491630" cy="274230"/>
          </a:xfrm>
          <a:prstGeom prst="rect">
            <a:avLst/>
          </a:prstGeom>
        </p:spPr>
        <p:txBody>
          <a:bodyPr lIns="0" tIns="0" rIns="0" bIns="0" rtlCol="0" anchor="t">
            <a:spAutoFit/>
          </a:bodyPr>
          <a:lstStyle/>
          <a:p>
            <a:pPr algn="l">
              <a:lnSpc>
                <a:spcPts val="2212"/>
              </a:lnSpc>
              <a:spcBef>
                <a:spcPct val="0"/>
              </a:spcBef>
            </a:pPr>
            <a:r>
              <a:rPr lang="en-US" sz="1580">
                <a:solidFill>
                  <a:srgbClr val="000000"/>
                </a:solidFill>
                <a:latin typeface="Montserrat"/>
                <a:ea typeface="Montserrat"/>
                <a:cs typeface="Montserrat"/>
                <a:sym typeface="Montserrat"/>
              </a:rPr>
              <a:t>WWW.REALLYGREATSITE.COM</a:t>
            </a:r>
          </a:p>
        </p:txBody>
      </p:sp>
      <p:pic>
        <p:nvPicPr>
          <p:cNvPr id="40" name="Picture 39">
            <a:extLst>
              <a:ext uri="{FF2B5EF4-FFF2-40B4-BE49-F238E27FC236}">
                <a16:creationId xmlns:a16="http://schemas.microsoft.com/office/drawing/2014/main" id="{135F1281-0DF0-8E7A-7283-D42FAC8AC2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9289" y="2575448"/>
            <a:ext cx="4658208" cy="6343151"/>
          </a:xfrm>
          <a:prstGeom prst="snip2DiagRect">
            <a:avLst/>
          </a:prstGeom>
          <a:solidFill>
            <a:srgbClr val="FFFFFF">
              <a:shade val="85000"/>
            </a:srgbClr>
          </a:solidFill>
          <a:ln w="88900" cap="sq">
            <a:solidFill>
              <a:srgbClr val="FFFFFF"/>
            </a:solidFill>
            <a:miter lim="800000"/>
          </a:ln>
          <a:effectLst>
            <a:innerShdw blurRad="63500" dist="50800" dir="16200000">
              <a:prstClr val="black">
                <a:alpha val="50000"/>
              </a:prstClr>
            </a:innerShdw>
          </a:effectLst>
          <a:scene3d>
            <a:camera prst="orthographicFront"/>
            <a:lightRig rig="twoPt" dir="t">
              <a:rot lat="0" lon="0" rev="7200000"/>
            </a:lightRig>
          </a:scene3d>
          <a:sp3d>
            <a:bevelT w="25400" h="19050"/>
            <a:contourClr>
              <a:srgbClr val="FFFFFF"/>
            </a:contourClr>
          </a:sp3d>
        </p:spPr>
      </p:pic>
      <p:sp>
        <p:nvSpPr>
          <p:cNvPr id="12" name="Freeform 11">
            <a:extLst>
              <a:ext uri="{FF2B5EF4-FFF2-40B4-BE49-F238E27FC236}">
                <a16:creationId xmlns:a16="http://schemas.microsoft.com/office/drawing/2014/main" id="{EEB80E86-3AA3-8FE7-738B-146386BB4614}"/>
              </a:ext>
            </a:extLst>
          </p:cNvPr>
          <p:cNvSpPr/>
          <p:nvPr/>
        </p:nvSpPr>
        <p:spPr>
          <a:xfrm>
            <a:off x="109553" y="9661257"/>
            <a:ext cx="5100756" cy="519350"/>
          </a:xfrm>
          <a:custGeom>
            <a:avLst/>
            <a:gdLst/>
            <a:ahLst/>
            <a:cxnLst/>
            <a:rect l="l" t="t" r="r" b="b"/>
            <a:pathLst>
              <a:path w="5100756" h="519350">
                <a:moveTo>
                  <a:pt x="0" y="0"/>
                </a:moveTo>
                <a:lnTo>
                  <a:pt x="5100756" y="0"/>
                </a:lnTo>
                <a:lnTo>
                  <a:pt x="5100756" y="519349"/>
                </a:lnTo>
                <a:lnTo>
                  <a:pt x="0" y="51934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TextBox 12">
            <a:extLst>
              <a:ext uri="{FF2B5EF4-FFF2-40B4-BE49-F238E27FC236}">
                <a16:creationId xmlns:a16="http://schemas.microsoft.com/office/drawing/2014/main" id="{9AC6C562-E14B-634C-460B-D323EED78067}"/>
              </a:ext>
            </a:extLst>
          </p:cNvPr>
          <p:cNvSpPr txBox="1"/>
          <p:nvPr/>
        </p:nvSpPr>
        <p:spPr>
          <a:xfrm>
            <a:off x="554206" y="9715452"/>
            <a:ext cx="2488182" cy="651460"/>
          </a:xfrm>
          <a:prstGeom prst="rect">
            <a:avLst/>
          </a:prstGeom>
          <a:noFill/>
        </p:spPr>
        <p:txBody>
          <a:bodyPr wrap="none" rtlCol="0">
            <a:spAutoFit/>
          </a:bodyPr>
          <a:lstStyle/>
          <a:p>
            <a:r>
              <a:rPr lang="en-US" sz="1800" dirty="0">
                <a:solidFill>
                  <a:srgbClr val="000000"/>
                </a:solidFill>
                <a:latin typeface="Montserrat"/>
                <a:ea typeface="Montserrat"/>
                <a:cs typeface="Montserrat"/>
                <a:sym typeface="Montserrat"/>
              </a:rPr>
              <a:t>www.printeasy.com</a:t>
            </a:r>
          </a:p>
          <a:p>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0E527D-0886-1618-8395-E7E5D703944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915CF2D-133A-5F91-F2C5-8904CDD0040A}"/>
              </a:ext>
            </a:extLst>
          </p:cNvPr>
          <p:cNvSpPr/>
          <p:nvPr/>
        </p:nvSpPr>
        <p:spPr>
          <a:xfrm>
            <a:off x="0" y="166061"/>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a:extLst>
              <a:ext uri="{FF2B5EF4-FFF2-40B4-BE49-F238E27FC236}">
                <a16:creationId xmlns:a16="http://schemas.microsoft.com/office/drawing/2014/main" id="{0367A395-FBE0-8CD6-608C-59AE59FB475B}"/>
              </a:ext>
            </a:extLst>
          </p:cNvPr>
          <p:cNvGrpSpPr/>
          <p:nvPr/>
        </p:nvGrpSpPr>
        <p:grpSpPr>
          <a:xfrm>
            <a:off x="34908" y="-1080880"/>
            <a:ext cx="11166386" cy="11353115"/>
            <a:chOff x="0" y="0"/>
            <a:chExt cx="2940941" cy="2990121"/>
          </a:xfrm>
        </p:grpSpPr>
        <p:sp>
          <p:nvSpPr>
            <p:cNvPr id="4" name="Freeform 4">
              <a:extLst>
                <a:ext uri="{FF2B5EF4-FFF2-40B4-BE49-F238E27FC236}">
                  <a16:creationId xmlns:a16="http://schemas.microsoft.com/office/drawing/2014/main" id="{A0A76D28-EDA8-992D-C8FB-DDCAD8E01636}"/>
                </a:ext>
              </a:extLst>
            </p:cNvPr>
            <p:cNvSpPr/>
            <p:nvPr/>
          </p:nvSpPr>
          <p:spPr>
            <a:xfrm>
              <a:off x="0" y="0"/>
              <a:ext cx="2940941" cy="2990121"/>
            </a:xfrm>
            <a:custGeom>
              <a:avLst/>
              <a:gdLst/>
              <a:ahLst/>
              <a:cxnLst/>
              <a:rect l="l" t="t" r="r" b="b"/>
              <a:pathLst>
                <a:path w="2940941" h="2990121">
                  <a:moveTo>
                    <a:pt x="0" y="0"/>
                  </a:moveTo>
                  <a:lnTo>
                    <a:pt x="2940941" y="0"/>
                  </a:lnTo>
                  <a:lnTo>
                    <a:pt x="2940941" y="2990121"/>
                  </a:lnTo>
                  <a:lnTo>
                    <a:pt x="0" y="2990121"/>
                  </a:lnTo>
                  <a:close/>
                </a:path>
              </a:pathLst>
            </a:custGeom>
            <a:gradFill rotWithShape="1">
              <a:gsLst>
                <a:gs pos="0">
                  <a:srgbClr val="000000">
                    <a:alpha val="100000"/>
                  </a:srgbClr>
                </a:gs>
                <a:gs pos="100000">
                  <a:srgbClr val="000000">
                    <a:alpha val="0"/>
                  </a:srgbClr>
                </a:gs>
              </a:gsLst>
              <a:lin ang="0"/>
            </a:gradFill>
          </p:spPr>
          <p:txBody>
            <a:bodyPr/>
            <a:lstStyle/>
            <a:p>
              <a:endParaRPr lang="en-IN" dirty="0"/>
            </a:p>
          </p:txBody>
        </p:sp>
        <p:sp>
          <p:nvSpPr>
            <p:cNvPr id="5" name="TextBox 5">
              <a:extLst>
                <a:ext uri="{FF2B5EF4-FFF2-40B4-BE49-F238E27FC236}">
                  <a16:creationId xmlns:a16="http://schemas.microsoft.com/office/drawing/2014/main" id="{D1B34D3D-36F8-A7E1-45AD-6C1E61ED1433}"/>
                </a:ext>
              </a:extLst>
            </p:cNvPr>
            <p:cNvSpPr txBox="1"/>
            <p:nvPr/>
          </p:nvSpPr>
          <p:spPr>
            <a:xfrm>
              <a:off x="0" y="-47625"/>
              <a:ext cx="2940941" cy="3037746"/>
            </a:xfrm>
            <a:prstGeom prst="rect">
              <a:avLst/>
            </a:prstGeom>
          </p:spPr>
          <p:txBody>
            <a:bodyPr lIns="50800" tIns="50800" rIns="50800" bIns="50800" rtlCol="0" anchor="ctr"/>
            <a:lstStyle/>
            <a:p>
              <a:pPr algn="ctr">
                <a:lnSpc>
                  <a:spcPts val="3430"/>
                </a:lnSpc>
              </a:pPr>
              <a:endParaRPr/>
            </a:p>
          </p:txBody>
        </p:sp>
      </p:grpSp>
      <p:grpSp>
        <p:nvGrpSpPr>
          <p:cNvPr id="6" name="Group 6">
            <a:extLst>
              <a:ext uri="{FF2B5EF4-FFF2-40B4-BE49-F238E27FC236}">
                <a16:creationId xmlns:a16="http://schemas.microsoft.com/office/drawing/2014/main" id="{EFDD6C19-DA41-4AFB-ABB8-8AD3A853186A}"/>
              </a:ext>
            </a:extLst>
          </p:cNvPr>
          <p:cNvGrpSpPr/>
          <p:nvPr/>
        </p:nvGrpSpPr>
        <p:grpSpPr>
          <a:xfrm>
            <a:off x="0" y="-2057400"/>
            <a:ext cx="19761783" cy="3086100"/>
            <a:chOff x="0" y="0"/>
            <a:chExt cx="5204750" cy="812800"/>
          </a:xfrm>
        </p:grpSpPr>
        <p:sp>
          <p:nvSpPr>
            <p:cNvPr id="7" name="Freeform 7">
              <a:extLst>
                <a:ext uri="{FF2B5EF4-FFF2-40B4-BE49-F238E27FC236}">
                  <a16:creationId xmlns:a16="http://schemas.microsoft.com/office/drawing/2014/main" id="{E47926BE-730A-992A-3AFA-A0CE545F9652}"/>
                </a:ext>
              </a:extLst>
            </p:cNvPr>
            <p:cNvSpPr/>
            <p:nvPr/>
          </p:nvSpPr>
          <p:spPr>
            <a:xfrm>
              <a:off x="0" y="0"/>
              <a:ext cx="5204749" cy="812800"/>
            </a:xfrm>
            <a:custGeom>
              <a:avLst/>
              <a:gdLst/>
              <a:ahLst/>
              <a:cxnLst/>
              <a:rect l="l" t="t" r="r" b="b"/>
              <a:pathLst>
                <a:path w="5204749" h="812800">
                  <a:moveTo>
                    <a:pt x="0" y="0"/>
                  </a:moveTo>
                  <a:lnTo>
                    <a:pt x="5204749" y="0"/>
                  </a:lnTo>
                  <a:lnTo>
                    <a:pt x="5204749" y="812800"/>
                  </a:lnTo>
                  <a:lnTo>
                    <a:pt x="0" y="812800"/>
                  </a:lnTo>
                  <a:close/>
                </a:path>
              </a:pathLst>
            </a:custGeom>
            <a:solidFill>
              <a:srgbClr val="FFFFFF"/>
            </a:solidFill>
          </p:spPr>
        </p:sp>
        <p:sp>
          <p:nvSpPr>
            <p:cNvPr id="8" name="TextBox 8">
              <a:extLst>
                <a:ext uri="{FF2B5EF4-FFF2-40B4-BE49-F238E27FC236}">
                  <a16:creationId xmlns:a16="http://schemas.microsoft.com/office/drawing/2014/main" id="{E2D45152-3891-E097-82D6-CBAF881E3717}"/>
                </a:ext>
              </a:extLst>
            </p:cNvPr>
            <p:cNvSpPr txBox="1"/>
            <p:nvPr/>
          </p:nvSpPr>
          <p:spPr>
            <a:xfrm>
              <a:off x="0" y="-47625"/>
              <a:ext cx="5204750" cy="860425"/>
            </a:xfrm>
            <a:prstGeom prst="rect">
              <a:avLst/>
            </a:prstGeom>
          </p:spPr>
          <p:txBody>
            <a:bodyPr lIns="50800" tIns="50800" rIns="50800" bIns="50800" rtlCol="0" anchor="ctr"/>
            <a:lstStyle/>
            <a:p>
              <a:pPr algn="ctr">
                <a:lnSpc>
                  <a:spcPts val="3430"/>
                </a:lnSpc>
              </a:pPr>
              <a:endParaRPr/>
            </a:p>
          </p:txBody>
        </p:sp>
      </p:grpSp>
      <p:sp>
        <p:nvSpPr>
          <p:cNvPr id="9" name="Freeform 9">
            <a:extLst>
              <a:ext uri="{FF2B5EF4-FFF2-40B4-BE49-F238E27FC236}">
                <a16:creationId xmlns:a16="http://schemas.microsoft.com/office/drawing/2014/main" id="{948F9C1A-7660-A6EB-DD60-CB1FD43F3FB2}"/>
              </a:ext>
            </a:extLst>
          </p:cNvPr>
          <p:cNvSpPr/>
          <p:nvPr/>
        </p:nvSpPr>
        <p:spPr>
          <a:xfrm>
            <a:off x="1268521" y="316261"/>
            <a:ext cx="529776" cy="497989"/>
          </a:xfrm>
          <a:custGeom>
            <a:avLst/>
            <a:gdLst/>
            <a:ahLst/>
            <a:cxnLst/>
            <a:rect l="l" t="t" r="r" b="b"/>
            <a:pathLst>
              <a:path w="529776" h="497989">
                <a:moveTo>
                  <a:pt x="0" y="0"/>
                </a:moveTo>
                <a:lnTo>
                  <a:pt x="529775" y="0"/>
                </a:lnTo>
                <a:lnTo>
                  <a:pt x="529775" y="497989"/>
                </a:lnTo>
                <a:lnTo>
                  <a:pt x="0" y="4979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a:extLst>
              <a:ext uri="{FF2B5EF4-FFF2-40B4-BE49-F238E27FC236}">
                <a16:creationId xmlns:a16="http://schemas.microsoft.com/office/drawing/2014/main" id="{EB88FBB0-3B15-2DA3-4E2D-897319EB118F}"/>
              </a:ext>
            </a:extLst>
          </p:cNvPr>
          <p:cNvSpPr/>
          <p:nvPr/>
        </p:nvSpPr>
        <p:spPr>
          <a:xfrm>
            <a:off x="-1561736" y="2094062"/>
            <a:ext cx="4805712" cy="1263266"/>
          </a:xfrm>
          <a:custGeom>
            <a:avLst/>
            <a:gdLst/>
            <a:ahLst/>
            <a:cxnLst/>
            <a:rect l="l" t="t" r="r" b="b"/>
            <a:pathLst>
              <a:path w="4805712" h="1263266">
                <a:moveTo>
                  <a:pt x="0" y="0"/>
                </a:moveTo>
                <a:lnTo>
                  <a:pt x="4805712" y="0"/>
                </a:lnTo>
                <a:lnTo>
                  <a:pt x="4805712" y="1263266"/>
                </a:lnTo>
                <a:lnTo>
                  <a:pt x="0" y="1263266"/>
                </a:lnTo>
                <a:lnTo>
                  <a:pt x="0" y="0"/>
                </a:lnTo>
                <a:close/>
              </a:path>
            </a:pathLst>
          </a:custGeom>
          <a:blipFill>
            <a:blip r:embed="rId5">
              <a:alphaModFix amt="27000"/>
              <a:extLst>
                <a:ext uri="{96DAC541-7B7A-43D3-8B79-37D633B846F1}">
                  <asvg:svgBlip xmlns:asvg="http://schemas.microsoft.com/office/drawing/2016/SVG/main" r:embed="rId6"/>
                </a:ext>
              </a:extLst>
            </a:blip>
            <a:stretch>
              <a:fillRect/>
            </a:stretch>
          </a:blipFill>
        </p:spPr>
      </p:sp>
      <p:sp>
        <p:nvSpPr>
          <p:cNvPr id="11" name="Freeform 11">
            <a:extLst>
              <a:ext uri="{FF2B5EF4-FFF2-40B4-BE49-F238E27FC236}">
                <a16:creationId xmlns:a16="http://schemas.microsoft.com/office/drawing/2014/main" id="{595C65DD-E1D8-6DF8-1536-947472476AE0}"/>
              </a:ext>
            </a:extLst>
          </p:cNvPr>
          <p:cNvSpPr/>
          <p:nvPr/>
        </p:nvSpPr>
        <p:spPr>
          <a:xfrm>
            <a:off x="16477089" y="7832493"/>
            <a:ext cx="4805712" cy="1263266"/>
          </a:xfrm>
          <a:custGeom>
            <a:avLst/>
            <a:gdLst/>
            <a:ahLst/>
            <a:cxnLst/>
            <a:rect l="l" t="t" r="r" b="b"/>
            <a:pathLst>
              <a:path w="4805712" h="1263266">
                <a:moveTo>
                  <a:pt x="0" y="0"/>
                </a:moveTo>
                <a:lnTo>
                  <a:pt x="4805712" y="0"/>
                </a:lnTo>
                <a:lnTo>
                  <a:pt x="4805712" y="1263267"/>
                </a:lnTo>
                <a:lnTo>
                  <a:pt x="0" y="1263267"/>
                </a:lnTo>
                <a:lnTo>
                  <a:pt x="0" y="0"/>
                </a:lnTo>
                <a:close/>
              </a:path>
            </a:pathLst>
          </a:custGeom>
          <a:blipFill>
            <a:blip r:embed="rId5">
              <a:alphaModFix amt="67000"/>
              <a:extLst>
                <a:ext uri="{96DAC541-7B7A-43D3-8B79-37D633B846F1}">
                  <asvg:svgBlip xmlns:asvg="http://schemas.microsoft.com/office/drawing/2016/SVG/main" r:embed="rId6"/>
                </a:ext>
              </a:extLst>
            </a:blip>
            <a:stretch>
              <a:fillRect/>
            </a:stretch>
          </a:blipFill>
        </p:spPr>
      </p:sp>
      <p:sp>
        <p:nvSpPr>
          <p:cNvPr id="16" name="TextBox 16">
            <a:extLst>
              <a:ext uri="{FF2B5EF4-FFF2-40B4-BE49-F238E27FC236}">
                <a16:creationId xmlns:a16="http://schemas.microsoft.com/office/drawing/2014/main" id="{BB534523-387E-0197-BF88-84F41E54C377}"/>
              </a:ext>
            </a:extLst>
          </p:cNvPr>
          <p:cNvSpPr txBox="1"/>
          <p:nvPr/>
        </p:nvSpPr>
        <p:spPr>
          <a:xfrm>
            <a:off x="13787556" y="409091"/>
            <a:ext cx="1564422" cy="274230"/>
          </a:xfrm>
          <a:prstGeom prst="rect">
            <a:avLst/>
          </a:prstGeom>
        </p:spPr>
        <p:txBody>
          <a:bodyPr lIns="0" tIns="0" rIns="0" bIns="0" rtlCol="0" anchor="t">
            <a:spAutoFit/>
          </a:bodyPr>
          <a:lstStyle/>
          <a:p>
            <a:pPr algn="l">
              <a:lnSpc>
                <a:spcPts val="2212"/>
              </a:lnSpc>
              <a:spcBef>
                <a:spcPct val="0"/>
              </a:spcBef>
            </a:pPr>
            <a:r>
              <a:rPr lang="en-US" sz="1580">
                <a:solidFill>
                  <a:srgbClr val="000000"/>
                </a:solidFill>
                <a:latin typeface="Montserrat"/>
                <a:ea typeface="Montserrat"/>
                <a:cs typeface="Montserrat"/>
                <a:sym typeface="Montserrat"/>
              </a:rPr>
              <a:t>CONTENT</a:t>
            </a:r>
          </a:p>
        </p:txBody>
      </p:sp>
      <p:sp>
        <p:nvSpPr>
          <p:cNvPr id="17" name="TextBox 17">
            <a:extLst>
              <a:ext uri="{FF2B5EF4-FFF2-40B4-BE49-F238E27FC236}">
                <a16:creationId xmlns:a16="http://schemas.microsoft.com/office/drawing/2014/main" id="{7B6FF2F5-B29E-E287-B1D2-E6BD232CE133}"/>
              </a:ext>
            </a:extLst>
          </p:cNvPr>
          <p:cNvSpPr txBox="1"/>
          <p:nvPr/>
        </p:nvSpPr>
        <p:spPr>
          <a:xfrm>
            <a:off x="15694878" y="409091"/>
            <a:ext cx="1564422" cy="274230"/>
          </a:xfrm>
          <a:prstGeom prst="rect">
            <a:avLst/>
          </a:prstGeom>
        </p:spPr>
        <p:txBody>
          <a:bodyPr lIns="0" tIns="0" rIns="0" bIns="0" rtlCol="0" anchor="t">
            <a:spAutoFit/>
          </a:bodyPr>
          <a:lstStyle/>
          <a:p>
            <a:pPr algn="l">
              <a:lnSpc>
                <a:spcPts val="2212"/>
              </a:lnSpc>
              <a:spcBef>
                <a:spcPct val="0"/>
              </a:spcBef>
            </a:pPr>
            <a:r>
              <a:rPr lang="en-US" sz="1580">
                <a:solidFill>
                  <a:srgbClr val="000000"/>
                </a:solidFill>
                <a:latin typeface="Montserrat"/>
                <a:ea typeface="Montserrat"/>
                <a:cs typeface="Montserrat"/>
                <a:sym typeface="Montserrat"/>
              </a:rPr>
              <a:t>OTHERS</a:t>
            </a:r>
          </a:p>
        </p:txBody>
      </p:sp>
      <p:sp>
        <p:nvSpPr>
          <p:cNvPr id="18" name="TextBox 18">
            <a:extLst>
              <a:ext uri="{FF2B5EF4-FFF2-40B4-BE49-F238E27FC236}">
                <a16:creationId xmlns:a16="http://schemas.microsoft.com/office/drawing/2014/main" id="{08D198F9-DF1B-30AD-3D1D-3753C567E8F7}"/>
              </a:ext>
            </a:extLst>
          </p:cNvPr>
          <p:cNvSpPr txBox="1"/>
          <p:nvPr/>
        </p:nvSpPr>
        <p:spPr>
          <a:xfrm>
            <a:off x="10587156" y="409091"/>
            <a:ext cx="922798" cy="274230"/>
          </a:xfrm>
          <a:prstGeom prst="rect">
            <a:avLst/>
          </a:prstGeom>
        </p:spPr>
        <p:txBody>
          <a:bodyPr lIns="0" tIns="0" rIns="0" bIns="0" rtlCol="0" anchor="t">
            <a:spAutoFit/>
          </a:bodyPr>
          <a:lstStyle/>
          <a:p>
            <a:pPr algn="l">
              <a:lnSpc>
                <a:spcPts val="2212"/>
              </a:lnSpc>
              <a:spcBef>
                <a:spcPct val="0"/>
              </a:spcBef>
            </a:pPr>
            <a:r>
              <a:rPr lang="en-US" sz="1580">
                <a:solidFill>
                  <a:srgbClr val="000000"/>
                </a:solidFill>
                <a:latin typeface="Montserrat"/>
                <a:ea typeface="Montserrat"/>
                <a:cs typeface="Montserrat"/>
                <a:sym typeface="Montserrat"/>
              </a:rPr>
              <a:t>HOME</a:t>
            </a:r>
          </a:p>
        </p:txBody>
      </p:sp>
      <p:sp>
        <p:nvSpPr>
          <p:cNvPr id="19" name="TextBox 19">
            <a:extLst>
              <a:ext uri="{FF2B5EF4-FFF2-40B4-BE49-F238E27FC236}">
                <a16:creationId xmlns:a16="http://schemas.microsoft.com/office/drawing/2014/main" id="{B4625D87-9391-DA75-B4B1-9E15F1B084FA}"/>
              </a:ext>
            </a:extLst>
          </p:cNvPr>
          <p:cNvSpPr txBox="1"/>
          <p:nvPr/>
        </p:nvSpPr>
        <p:spPr>
          <a:xfrm>
            <a:off x="12073056" y="409091"/>
            <a:ext cx="922798" cy="274230"/>
          </a:xfrm>
          <a:prstGeom prst="rect">
            <a:avLst/>
          </a:prstGeom>
        </p:spPr>
        <p:txBody>
          <a:bodyPr lIns="0" tIns="0" rIns="0" bIns="0" rtlCol="0" anchor="t">
            <a:spAutoFit/>
          </a:bodyPr>
          <a:lstStyle/>
          <a:p>
            <a:pPr algn="l">
              <a:lnSpc>
                <a:spcPts val="2212"/>
              </a:lnSpc>
              <a:spcBef>
                <a:spcPct val="0"/>
              </a:spcBef>
            </a:pPr>
            <a:r>
              <a:rPr lang="en-US" sz="1580">
                <a:solidFill>
                  <a:srgbClr val="000000"/>
                </a:solidFill>
                <a:latin typeface="Montserrat"/>
                <a:ea typeface="Montserrat"/>
                <a:cs typeface="Montserrat"/>
                <a:sym typeface="Montserrat"/>
              </a:rPr>
              <a:t>ABOUT</a:t>
            </a:r>
          </a:p>
        </p:txBody>
      </p:sp>
      <p:sp>
        <p:nvSpPr>
          <p:cNvPr id="20" name="TextBox 20">
            <a:extLst>
              <a:ext uri="{FF2B5EF4-FFF2-40B4-BE49-F238E27FC236}">
                <a16:creationId xmlns:a16="http://schemas.microsoft.com/office/drawing/2014/main" id="{05A91AAC-AC84-FF2D-8893-CEA053984755}"/>
              </a:ext>
            </a:extLst>
          </p:cNvPr>
          <p:cNvSpPr txBox="1"/>
          <p:nvPr/>
        </p:nvSpPr>
        <p:spPr>
          <a:xfrm>
            <a:off x="17383729" y="10120939"/>
            <a:ext cx="1058601" cy="261675"/>
          </a:xfrm>
          <a:prstGeom prst="rect">
            <a:avLst/>
          </a:prstGeom>
        </p:spPr>
        <p:txBody>
          <a:bodyPr lIns="0" tIns="0" rIns="0" bIns="0" rtlCol="0" anchor="t">
            <a:spAutoFit/>
          </a:bodyPr>
          <a:lstStyle/>
          <a:p>
            <a:pPr algn="l">
              <a:lnSpc>
                <a:spcPts val="2212"/>
              </a:lnSpc>
              <a:spcBef>
                <a:spcPct val="0"/>
              </a:spcBef>
            </a:pPr>
            <a:r>
              <a:rPr lang="en-US" sz="1580" dirty="0">
                <a:solidFill>
                  <a:srgbClr val="FFFFFF"/>
                </a:solidFill>
                <a:latin typeface="Montserrat"/>
                <a:ea typeface="Montserrat"/>
                <a:cs typeface="Montserrat"/>
                <a:sym typeface="Montserrat"/>
              </a:rPr>
              <a:t>PAGE 11</a:t>
            </a:r>
          </a:p>
        </p:txBody>
      </p:sp>
      <p:sp>
        <p:nvSpPr>
          <p:cNvPr id="21" name="TextBox 21">
            <a:extLst>
              <a:ext uri="{FF2B5EF4-FFF2-40B4-BE49-F238E27FC236}">
                <a16:creationId xmlns:a16="http://schemas.microsoft.com/office/drawing/2014/main" id="{D4347DD1-35BD-56EF-90FE-DA3E6863654F}"/>
              </a:ext>
            </a:extLst>
          </p:cNvPr>
          <p:cNvSpPr txBox="1"/>
          <p:nvPr/>
        </p:nvSpPr>
        <p:spPr>
          <a:xfrm>
            <a:off x="2185375" y="9340543"/>
            <a:ext cx="3491630" cy="274230"/>
          </a:xfrm>
          <a:prstGeom prst="rect">
            <a:avLst/>
          </a:prstGeom>
        </p:spPr>
        <p:txBody>
          <a:bodyPr lIns="0" tIns="0" rIns="0" bIns="0" rtlCol="0" anchor="t">
            <a:spAutoFit/>
          </a:bodyPr>
          <a:lstStyle/>
          <a:p>
            <a:pPr algn="l">
              <a:lnSpc>
                <a:spcPts val="2212"/>
              </a:lnSpc>
              <a:spcBef>
                <a:spcPct val="0"/>
              </a:spcBef>
            </a:pPr>
            <a:r>
              <a:rPr lang="en-US" sz="1580">
                <a:solidFill>
                  <a:srgbClr val="000000"/>
                </a:solidFill>
                <a:latin typeface="Montserrat"/>
                <a:ea typeface="Montserrat"/>
                <a:cs typeface="Montserrat"/>
                <a:sym typeface="Montserrat"/>
              </a:rPr>
              <a:t>WWW.REALLYGREATSITE.COM</a:t>
            </a:r>
          </a:p>
        </p:txBody>
      </p:sp>
      <p:sp>
        <p:nvSpPr>
          <p:cNvPr id="22" name="TextBox 22">
            <a:extLst>
              <a:ext uri="{FF2B5EF4-FFF2-40B4-BE49-F238E27FC236}">
                <a16:creationId xmlns:a16="http://schemas.microsoft.com/office/drawing/2014/main" id="{8583C6C1-140F-12B6-5E2F-9844A5069215}"/>
              </a:ext>
            </a:extLst>
          </p:cNvPr>
          <p:cNvSpPr txBox="1"/>
          <p:nvPr/>
        </p:nvSpPr>
        <p:spPr>
          <a:xfrm>
            <a:off x="1380812" y="2811420"/>
            <a:ext cx="5100756" cy="833820"/>
          </a:xfrm>
          <a:prstGeom prst="rect">
            <a:avLst/>
          </a:prstGeom>
        </p:spPr>
        <p:txBody>
          <a:bodyPr lIns="0" tIns="0" rIns="0" bIns="0" rtlCol="0" anchor="t">
            <a:spAutoFit/>
          </a:bodyPr>
          <a:lstStyle/>
          <a:p>
            <a:pPr algn="l">
              <a:lnSpc>
                <a:spcPts val="6385"/>
              </a:lnSpc>
            </a:pPr>
            <a:r>
              <a:rPr lang="en-US" sz="6080" b="1" dirty="0">
                <a:solidFill>
                  <a:srgbClr val="FFF5E9"/>
                </a:solidFill>
                <a:latin typeface="Montserrat Heavy"/>
                <a:ea typeface="Montserrat Heavy"/>
                <a:cs typeface="Montserrat Heavy"/>
                <a:sym typeface="Montserrat Heavy"/>
              </a:rPr>
              <a:t> </a:t>
            </a:r>
          </a:p>
        </p:txBody>
      </p:sp>
      <p:sp>
        <p:nvSpPr>
          <p:cNvPr id="24" name="TextBox 24">
            <a:extLst>
              <a:ext uri="{FF2B5EF4-FFF2-40B4-BE49-F238E27FC236}">
                <a16:creationId xmlns:a16="http://schemas.microsoft.com/office/drawing/2014/main" id="{73899495-EDBB-3C81-7A28-4AA9A7156C08}"/>
              </a:ext>
            </a:extLst>
          </p:cNvPr>
          <p:cNvSpPr txBox="1"/>
          <p:nvPr/>
        </p:nvSpPr>
        <p:spPr>
          <a:xfrm>
            <a:off x="1129601" y="4849372"/>
            <a:ext cx="8976999" cy="4308872"/>
          </a:xfrm>
          <a:prstGeom prst="rect">
            <a:avLst/>
          </a:prstGeom>
        </p:spPr>
        <p:txBody>
          <a:bodyPr wrap="square" lIns="0" tIns="0" rIns="0" bIns="0" rtlCol="0" anchor="t">
            <a:spAutoFit/>
          </a:bodyPr>
          <a:lstStyle/>
          <a:p>
            <a:pPr algn="just">
              <a:spcBef>
                <a:spcPct val="0"/>
              </a:spcBef>
            </a:pPr>
            <a:r>
              <a:rPr lang="en-US" sz="2800" spc="300" dirty="0">
                <a:solidFill>
                  <a:schemeClr val="bg1"/>
                </a:solidFill>
                <a:latin typeface="Roboto "/>
              </a:rPr>
              <a:t>This Website addresses the challenges of traditional printing methods by offering a streamlined, secure, and user-friendly </a:t>
            </a:r>
            <a:r>
              <a:rPr lang="en-US" sz="2800" spc="300" dirty="0" err="1">
                <a:solidFill>
                  <a:schemeClr val="bg1"/>
                </a:solidFill>
                <a:latin typeface="Roboto "/>
              </a:rPr>
              <a:t>solution.It</a:t>
            </a:r>
            <a:r>
              <a:rPr lang="en-US" sz="2800" spc="300" dirty="0">
                <a:solidFill>
                  <a:schemeClr val="bg1"/>
                </a:solidFill>
                <a:latin typeface="Roboto "/>
              </a:rPr>
              <a:t> eliminates the need for physical document handling or interactions with print shop personnel, promoting a contactless experience Users have full control over their document's privacy and security settings, allowing them to decide when to delete files or keep them in the system</a:t>
            </a:r>
            <a:endParaRPr lang="en-US" sz="2800" spc="300" dirty="0">
              <a:solidFill>
                <a:schemeClr val="bg1"/>
              </a:solidFill>
              <a:latin typeface="Roboto "/>
              <a:ea typeface="Montserrat"/>
              <a:cs typeface="Montserrat"/>
              <a:sym typeface="Montserrat"/>
            </a:endParaRPr>
          </a:p>
        </p:txBody>
      </p:sp>
      <p:sp>
        <p:nvSpPr>
          <p:cNvPr id="27" name="TextBox 27">
            <a:extLst>
              <a:ext uri="{FF2B5EF4-FFF2-40B4-BE49-F238E27FC236}">
                <a16:creationId xmlns:a16="http://schemas.microsoft.com/office/drawing/2014/main" id="{356DA7ED-707F-6047-3535-0D4E52642B70}"/>
              </a:ext>
            </a:extLst>
          </p:cNvPr>
          <p:cNvSpPr txBox="1"/>
          <p:nvPr/>
        </p:nvSpPr>
        <p:spPr>
          <a:xfrm>
            <a:off x="9276201" y="5399259"/>
            <a:ext cx="7635933" cy="261675"/>
          </a:xfrm>
          <a:prstGeom prst="rect">
            <a:avLst/>
          </a:prstGeom>
        </p:spPr>
        <p:txBody>
          <a:bodyPr lIns="0" tIns="0" rIns="0" bIns="0" rtlCol="0" anchor="t">
            <a:spAutoFit/>
          </a:bodyPr>
          <a:lstStyle/>
          <a:p>
            <a:pPr algn="l">
              <a:lnSpc>
                <a:spcPts val="2212"/>
              </a:lnSpc>
              <a:spcBef>
                <a:spcPct val="0"/>
              </a:spcBef>
            </a:pPr>
            <a:r>
              <a:rPr lang="en-US" sz="1580" dirty="0">
                <a:solidFill>
                  <a:srgbClr val="FFFFFF"/>
                </a:solidFill>
                <a:latin typeface="Montserrat"/>
                <a:ea typeface="Montserrat"/>
                <a:cs typeface="Montserrat"/>
                <a:sym typeface="Montserrat"/>
              </a:rPr>
              <a:t> </a:t>
            </a:r>
          </a:p>
        </p:txBody>
      </p:sp>
      <p:sp>
        <p:nvSpPr>
          <p:cNvPr id="30" name="TextBox 30">
            <a:extLst>
              <a:ext uri="{FF2B5EF4-FFF2-40B4-BE49-F238E27FC236}">
                <a16:creationId xmlns:a16="http://schemas.microsoft.com/office/drawing/2014/main" id="{343F7A0E-8B4F-7061-2C37-294A61B721EF}"/>
              </a:ext>
            </a:extLst>
          </p:cNvPr>
          <p:cNvSpPr txBox="1"/>
          <p:nvPr/>
        </p:nvSpPr>
        <p:spPr>
          <a:xfrm>
            <a:off x="9276201" y="7559026"/>
            <a:ext cx="7635933" cy="261675"/>
          </a:xfrm>
          <a:prstGeom prst="rect">
            <a:avLst/>
          </a:prstGeom>
        </p:spPr>
        <p:txBody>
          <a:bodyPr lIns="0" tIns="0" rIns="0" bIns="0" rtlCol="0" anchor="t">
            <a:spAutoFit/>
          </a:bodyPr>
          <a:lstStyle/>
          <a:p>
            <a:pPr algn="l">
              <a:lnSpc>
                <a:spcPts val="2212"/>
              </a:lnSpc>
              <a:spcBef>
                <a:spcPct val="0"/>
              </a:spcBef>
            </a:pPr>
            <a:r>
              <a:rPr lang="en-US" sz="1580" dirty="0">
                <a:solidFill>
                  <a:srgbClr val="FFFFFF"/>
                </a:solidFill>
                <a:latin typeface="Montserrat"/>
                <a:ea typeface="Montserrat"/>
                <a:cs typeface="Montserrat"/>
                <a:sym typeface="Montserrat"/>
              </a:rPr>
              <a:t>. </a:t>
            </a:r>
          </a:p>
        </p:txBody>
      </p:sp>
      <p:sp>
        <p:nvSpPr>
          <p:cNvPr id="36" name="TextBox 35">
            <a:extLst>
              <a:ext uri="{FF2B5EF4-FFF2-40B4-BE49-F238E27FC236}">
                <a16:creationId xmlns:a16="http://schemas.microsoft.com/office/drawing/2014/main" id="{B591B00A-E10D-897B-DA84-C127A29C8963}"/>
              </a:ext>
            </a:extLst>
          </p:cNvPr>
          <p:cNvSpPr txBox="1"/>
          <p:nvPr/>
        </p:nvSpPr>
        <p:spPr>
          <a:xfrm>
            <a:off x="1019298" y="2082270"/>
            <a:ext cx="9891019" cy="1027974"/>
          </a:xfrm>
          <a:prstGeom prst="rect">
            <a:avLst/>
          </a:prstGeom>
          <a:noFill/>
        </p:spPr>
        <p:txBody>
          <a:bodyPr wrap="square" rtlCol="0">
            <a:spAutoFit/>
          </a:bodyPr>
          <a:lstStyle/>
          <a:p>
            <a:r>
              <a:rPr lang="en-IN" sz="6080"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CONCLUSION</a:t>
            </a:r>
          </a:p>
        </p:txBody>
      </p:sp>
      <p:pic>
        <p:nvPicPr>
          <p:cNvPr id="42" name="Picture 41">
            <a:extLst>
              <a:ext uri="{FF2B5EF4-FFF2-40B4-BE49-F238E27FC236}">
                <a16:creationId xmlns:a16="http://schemas.microsoft.com/office/drawing/2014/main" id="{4E6516CA-00B8-ABF8-B1D5-A6FB206053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983637" y="7625853"/>
            <a:ext cx="1815039" cy="20929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6" name="Picture 45">
            <a:extLst>
              <a:ext uri="{FF2B5EF4-FFF2-40B4-BE49-F238E27FC236}">
                <a16:creationId xmlns:a16="http://schemas.microsoft.com/office/drawing/2014/main" id="{1EF3C5DD-9617-5DB9-CF0E-1869FDF311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41427" y="1566835"/>
            <a:ext cx="1820940" cy="19610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8" name="Picture 47">
            <a:extLst>
              <a:ext uri="{FF2B5EF4-FFF2-40B4-BE49-F238E27FC236}">
                <a16:creationId xmlns:a16="http://schemas.microsoft.com/office/drawing/2014/main" id="{92CA20D7-2E5C-EAB1-72C2-18FEED2AFE4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98462" y="1540156"/>
            <a:ext cx="1961011" cy="1961011"/>
          </a:xfrm>
          <a:prstGeom prst="rect">
            <a:avLst/>
          </a:prstGeom>
        </p:spPr>
      </p:pic>
      <p:pic>
        <p:nvPicPr>
          <p:cNvPr id="50" name="Picture 49">
            <a:extLst>
              <a:ext uri="{FF2B5EF4-FFF2-40B4-BE49-F238E27FC236}">
                <a16:creationId xmlns:a16="http://schemas.microsoft.com/office/drawing/2014/main" id="{9EF6B5A1-7C8E-3671-2A03-805C9EAD7A5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918052" y="4849372"/>
            <a:ext cx="1865871" cy="1857578"/>
          </a:xfrm>
          <a:prstGeom prst="rect">
            <a:avLst/>
          </a:prstGeom>
        </p:spPr>
      </p:pic>
      <p:pic>
        <p:nvPicPr>
          <p:cNvPr id="13" name="Picture 12">
            <a:extLst>
              <a:ext uri="{FF2B5EF4-FFF2-40B4-BE49-F238E27FC236}">
                <a16:creationId xmlns:a16="http://schemas.microsoft.com/office/drawing/2014/main" id="{CF1B3C10-A627-F67F-5125-B97C392200F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881442" y="1700321"/>
            <a:ext cx="2222197" cy="222219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4" name="Freeform 12">
            <a:extLst>
              <a:ext uri="{FF2B5EF4-FFF2-40B4-BE49-F238E27FC236}">
                <a16:creationId xmlns:a16="http://schemas.microsoft.com/office/drawing/2014/main" id="{15339941-E7BF-7BB8-7768-7183EB3E0451}"/>
              </a:ext>
            </a:extLst>
          </p:cNvPr>
          <p:cNvSpPr/>
          <p:nvPr/>
        </p:nvSpPr>
        <p:spPr>
          <a:xfrm>
            <a:off x="182650" y="9767650"/>
            <a:ext cx="5100756" cy="519350"/>
          </a:xfrm>
          <a:custGeom>
            <a:avLst/>
            <a:gdLst/>
            <a:ahLst/>
            <a:cxnLst/>
            <a:rect l="l" t="t" r="r" b="b"/>
            <a:pathLst>
              <a:path w="5100756" h="519350">
                <a:moveTo>
                  <a:pt x="0" y="0"/>
                </a:moveTo>
                <a:lnTo>
                  <a:pt x="5100756" y="0"/>
                </a:lnTo>
                <a:lnTo>
                  <a:pt x="5100756" y="519349"/>
                </a:lnTo>
                <a:lnTo>
                  <a:pt x="0" y="51934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r>
              <a:rPr lang="en-IN" dirty="0"/>
              <a:t>           www.printeasy.com</a:t>
            </a:r>
          </a:p>
        </p:txBody>
      </p:sp>
    </p:spTree>
    <p:extLst>
      <p:ext uri="{BB962C8B-B14F-4D97-AF65-F5344CB8AC3E}">
        <p14:creationId xmlns:p14="http://schemas.microsoft.com/office/powerpoint/2010/main" val="3628091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C0E9699E-7E25-4252-BC09-44FCF96532B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7813" b="7813"/>
          <a:stretch>
            <a:fillRect/>
          </a:stretch>
        </p:blipFill>
        <p:spPr/>
      </p:pic>
      <p:grpSp>
        <p:nvGrpSpPr>
          <p:cNvPr id="16" name="Group 15">
            <a:extLst>
              <a:ext uri="{FF2B5EF4-FFF2-40B4-BE49-F238E27FC236}">
                <a16:creationId xmlns:a16="http://schemas.microsoft.com/office/drawing/2014/main" id="{39B08401-0DB7-4B61-9F0E-6A2057117C45}"/>
              </a:ext>
            </a:extLst>
          </p:cNvPr>
          <p:cNvGrpSpPr/>
          <p:nvPr/>
        </p:nvGrpSpPr>
        <p:grpSpPr>
          <a:xfrm>
            <a:off x="0" y="-28269"/>
            <a:ext cx="18288000" cy="10287000"/>
            <a:chOff x="0" y="0"/>
            <a:chExt cx="12192000" cy="6858000"/>
          </a:xfrm>
        </p:grpSpPr>
        <p:sp>
          <p:nvSpPr>
            <p:cNvPr id="7" name="Rectangle 6">
              <a:extLst>
                <a:ext uri="{FF2B5EF4-FFF2-40B4-BE49-F238E27FC236}">
                  <a16:creationId xmlns:a16="http://schemas.microsoft.com/office/drawing/2014/main" id="{D10CDAEB-C9C2-4CBF-A039-6CCF828EEA95}"/>
                </a:ext>
              </a:extLst>
            </p:cNvPr>
            <p:cNvSpPr/>
            <p:nvPr/>
          </p:nvSpPr>
          <p:spPr>
            <a:xfrm>
              <a:off x="0" y="0"/>
              <a:ext cx="12192000" cy="6858000"/>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CFD0D8"/>
                  </a:solidFill>
                  <a:latin typeface="Roboto" pitchFamily="34" charset="0"/>
                  <a:ea typeface="Roboto" pitchFamily="34" charset="-122"/>
                  <a:cs typeface="Roboto" pitchFamily="34" charset="-120"/>
                </a:rPr>
                <a:t>Thank you for your time and consideration. We look forward to discuss your queries</a:t>
              </a:r>
              <a:endParaRPr lang="en-US" sz="2800" dirty="0"/>
            </a:p>
            <a:p>
              <a:pPr algn="ctr"/>
              <a:endParaRPr lang="en-IN" sz="2700" dirty="0"/>
            </a:p>
          </p:txBody>
        </p:sp>
        <p:grpSp>
          <p:nvGrpSpPr>
            <p:cNvPr id="15" name="Group 14">
              <a:extLst>
                <a:ext uri="{FF2B5EF4-FFF2-40B4-BE49-F238E27FC236}">
                  <a16:creationId xmlns:a16="http://schemas.microsoft.com/office/drawing/2014/main" id="{B3E3ABA3-C42C-4364-84DD-505376F52C97}"/>
                </a:ext>
              </a:extLst>
            </p:cNvPr>
            <p:cNvGrpSpPr/>
            <p:nvPr/>
          </p:nvGrpSpPr>
          <p:grpSpPr>
            <a:xfrm>
              <a:off x="2133600" y="1771446"/>
              <a:ext cx="8200575" cy="1930400"/>
              <a:chOff x="1960177" y="861829"/>
              <a:chExt cx="8200575" cy="1930400"/>
            </a:xfrm>
          </p:grpSpPr>
          <p:sp>
            <p:nvSpPr>
              <p:cNvPr id="9" name="TextBox 8">
                <a:extLst>
                  <a:ext uri="{FF2B5EF4-FFF2-40B4-BE49-F238E27FC236}">
                    <a16:creationId xmlns:a16="http://schemas.microsoft.com/office/drawing/2014/main" id="{7F64E377-5551-443B-961C-F1367E4B88D8}"/>
                  </a:ext>
                </a:extLst>
              </p:cNvPr>
              <p:cNvSpPr txBox="1"/>
              <p:nvPr/>
            </p:nvSpPr>
            <p:spPr>
              <a:xfrm>
                <a:off x="2346877" y="1109420"/>
                <a:ext cx="7151400" cy="800219"/>
              </a:xfrm>
              <a:prstGeom prst="rect">
                <a:avLst/>
              </a:prstGeom>
              <a:noFill/>
            </p:spPr>
            <p:txBody>
              <a:bodyPr wrap="square" rtlCol="0">
                <a:spAutoFit/>
              </a:bodyPr>
              <a:lstStyle/>
              <a:p>
                <a:pPr algn="ctr"/>
                <a:r>
                  <a:rPr lang="en-US" sz="7200" i="1" dirty="0">
                    <a:solidFill>
                      <a:schemeClr val="bg1"/>
                    </a:solidFill>
                    <a:effectLst>
                      <a:outerShdw blurRad="38100" dist="38100" dir="2700000" algn="tl">
                        <a:srgbClr val="000000">
                          <a:alpha val="43137"/>
                        </a:srgbClr>
                      </a:outerShdw>
                    </a:effectLst>
                    <a:latin typeface="Georgia" panose="02040502050405020303" pitchFamily="18" charset="0"/>
                  </a:rPr>
                  <a:t>Thanking you.</a:t>
                </a:r>
                <a:endParaRPr lang="en-IN" sz="7200" i="1" dirty="0">
                  <a:solidFill>
                    <a:schemeClr val="bg1"/>
                  </a:solidFill>
                  <a:effectLst>
                    <a:outerShdw blurRad="38100" dist="38100" dir="2700000" algn="tl">
                      <a:srgbClr val="000000">
                        <a:alpha val="43137"/>
                      </a:srgbClr>
                    </a:outerShdw>
                  </a:effectLst>
                  <a:latin typeface="Georgia" panose="02040502050405020303" pitchFamily="18" charset="0"/>
                </a:endParaRPr>
              </a:p>
            </p:txBody>
          </p:sp>
          <p:cxnSp>
            <p:nvCxnSpPr>
              <p:cNvPr id="12" name="Straight Connector 11">
                <a:extLst>
                  <a:ext uri="{FF2B5EF4-FFF2-40B4-BE49-F238E27FC236}">
                    <a16:creationId xmlns:a16="http://schemas.microsoft.com/office/drawing/2014/main" id="{4F6FC120-9506-4DC0-B114-9CA515B884FA}"/>
                  </a:ext>
                </a:extLst>
              </p:cNvPr>
              <p:cNvCxnSpPr>
                <a:cxnSpLocks/>
              </p:cNvCxnSpPr>
              <p:nvPr/>
            </p:nvCxnSpPr>
            <p:spPr>
              <a:xfrm>
                <a:off x="1960177" y="861829"/>
                <a:ext cx="8172000" cy="0"/>
              </a:xfrm>
              <a:prstGeom prst="line">
                <a:avLst/>
              </a:prstGeom>
              <a:ln w="28575">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CA121D7-198E-4B20-B650-CB5A8DA7759B}"/>
                  </a:ext>
                </a:extLst>
              </p:cNvPr>
              <p:cNvCxnSpPr>
                <a:cxnSpLocks/>
              </p:cNvCxnSpPr>
              <p:nvPr/>
            </p:nvCxnSpPr>
            <p:spPr>
              <a:xfrm>
                <a:off x="1988752" y="2792229"/>
                <a:ext cx="8172000" cy="0"/>
              </a:xfrm>
              <a:prstGeom prst="line">
                <a:avLst/>
              </a:prstGeom>
              <a:ln w="28575">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grpSp>
      </p:grpSp>
      <p:sp>
        <p:nvSpPr>
          <p:cNvPr id="17" name="Rectangle 16">
            <a:extLst>
              <a:ext uri="{FF2B5EF4-FFF2-40B4-BE49-F238E27FC236}">
                <a16:creationId xmlns:a16="http://schemas.microsoft.com/office/drawing/2014/main" id="{B626D400-AB75-4D90-BA3D-419DEAC56A38}"/>
              </a:ext>
            </a:extLst>
          </p:cNvPr>
          <p:cNvSpPr/>
          <p:nvPr/>
        </p:nvSpPr>
        <p:spPr>
          <a:xfrm>
            <a:off x="529937" y="384464"/>
            <a:ext cx="17228127" cy="951807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700"/>
          </a:p>
        </p:txBody>
      </p:sp>
      <p:sp>
        <p:nvSpPr>
          <p:cNvPr id="2" name="Rectangle 1">
            <a:extLst>
              <a:ext uri="{FF2B5EF4-FFF2-40B4-BE49-F238E27FC236}">
                <a16:creationId xmlns:a16="http://schemas.microsoft.com/office/drawing/2014/main" id="{774F686C-C3FE-A3F9-1D4E-C744D11EB800}"/>
              </a:ext>
            </a:extLst>
          </p:cNvPr>
          <p:cNvSpPr/>
          <p:nvPr/>
        </p:nvSpPr>
        <p:spPr>
          <a:xfrm>
            <a:off x="0" y="7200900"/>
            <a:ext cx="18288000" cy="308609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t>                                                                  </a:t>
            </a:r>
          </a:p>
        </p:txBody>
      </p:sp>
      <p:sp>
        <p:nvSpPr>
          <p:cNvPr id="3" name="TextBox 2">
            <a:extLst>
              <a:ext uri="{FF2B5EF4-FFF2-40B4-BE49-F238E27FC236}">
                <a16:creationId xmlns:a16="http://schemas.microsoft.com/office/drawing/2014/main" id="{2B355A55-80BB-3432-4DF5-07AD8273980F}"/>
              </a:ext>
            </a:extLst>
          </p:cNvPr>
          <p:cNvSpPr txBox="1"/>
          <p:nvPr/>
        </p:nvSpPr>
        <p:spPr>
          <a:xfrm>
            <a:off x="1268265" y="8220729"/>
            <a:ext cx="2489208" cy="1046440"/>
          </a:xfrm>
          <a:prstGeom prst="rect">
            <a:avLst/>
          </a:prstGeom>
          <a:noFill/>
        </p:spPr>
        <p:txBody>
          <a:bodyPr wrap="none" rtlCol="0">
            <a:spAutoFit/>
          </a:bodyPr>
          <a:lstStyle/>
          <a:p>
            <a:r>
              <a:rPr lang="en-IN" sz="2400" b="1" dirty="0" err="1">
                <a:ln w="0"/>
                <a:solidFill>
                  <a:schemeClr val="bg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G.Gayathri</a:t>
            </a:r>
            <a:endParaRPr lang="en-IN" sz="2400" b="1" dirty="0">
              <a:ln w="0"/>
              <a:solidFill>
                <a:schemeClr val="bg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endParaRPr>
          </a:p>
          <a:p>
            <a:r>
              <a:rPr lang="en-IN" sz="2000" i="1" dirty="0">
                <a:ln w="0"/>
                <a:solidFill>
                  <a:schemeClr val="bg1"/>
                </a:solidFill>
                <a:effectLst>
                  <a:outerShdw blurRad="38100" dist="19050" dir="2700000" algn="tl" rotWithShape="0">
                    <a:schemeClr val="dk1">
                      <a:alpha val="40000"/>
                    </a:schemeClr>
                  </a:outerShdw>
                </a:effectLst>
                <a:latin typeface="Constantia" panose="02030602050306030303" pitchFamily="18" charset="0"/>
              </a:rPr>
              <a:t>Lead &amp; Backend DEV</a:t>
            </a:r>
          </a:p>
          <a:p>
            <a:endParaRPr lang="en-IN" dirty="0"/>
          </a:p>
        </p:txBody>
      </p:sp>
      <p:cxnSp>
        <p:nvCxnSpPr>
          <p:cNvPr id="5" name="Straight Connector 4">
            <a:extLst>
              <a:ext uri="{FF2B5EF4-FFF2-40B4-BE49-F238E27FC236}">
                <a16:creationId xmlns:a16="http://schemas.microsoft.com/office/drawing/2014/main" id="{E6F92760-9407-949E-CA3C-6ACD8AE09B79}"/>
              </a:ext>
            </a:extLst>
          </p:cNvPr>
          <p:cNvCxnSpPr/>
          <p:nvPr/>
        </p:nvCxnSpPr>
        <p:spPr>
          <a:xfrm>
            <a:off x="4495800" y="7962900"/>
            <a:ext cx="0" cy="16764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0FB1D0E-B3A0-0486-75FD-F4DA254FB54C}"/>
              </a:ext>
            </a:extLst>
          </p:cNvPr>
          <p:cNvSpPr txBox="1"/>
          <p:nvPr/>
        </p:nvSpPr>
        <p:spPr>
          <a:xfrm>
            <a:off x="6830418" y="8169750"/>
            <a:ext cx="2097882" cy="1231106"/>
          </a:xfrm>
          <a:prstGeom prst="rect">
            <a:avLst/>
          </a:prstGeom>
          <a:noFill/>
        </p:spPr>
        <p:txBody>
          <a:bodyPr wrap="none" rtlCol="0">
            <a:spAutoFit/>
          </a:bodyPr>
          <a:lstStyle/>
          <a:p>
            <a:r>
              <a:rPr lang="en-IN" sz="2000" b="1" dirty="0" err="1">
                <a:solidFill>
                  <a:schemeClr val="bg1"/>
                </a:solidFill>
                <a:latin typeface="Tahoma" panose="020B0604030504040204" pitchFamily="34" charset="0"/>
                <a:ea typeface="Tahoma" panose="020B0604030504040204" pitchFamily="34" charset="0"/>
                <a:cs typeface="Tahoma" panose="020B0604030504040204" pitchFamily="34" charset="0"/>
              </a:rPr>
              <a:t>Simam</a:t>
            </a:r>
            <a:r>
              <a:rPr lang="en-IN" sz="20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IN" sz="2000" b="1" dirty="0" err="1">
                <a:solidFill>
                  <a:schemeClr val="bg1"/>
                </a:solidFill>
                <a:latin typeface="Tahoma" panose="020B0604030504040204" pitchFamily="34" charset="0"/>
                <a:ea typeface="Tahoma" panose="020B0604030504040204" pitchFamily="34" charset="0"/>
                <a:cs typeface="Tahoma" panose="020B0604030504040204" pitchFamily="34" charset="0"/>
              </a:rPr>
              <a:t>Fouzan</a:t>
            </a:r>
            <a:endParaRPr lang="en-IN" sz="2000" b="1" dirty="0">
              <a:solidFill>
                <a:schemeClr val="bg1"/>
              </a:solidFill>
              <a:latin typeface="Tahoma" panose="020B0604030504040204" pitchFamily="34" charset="0"/>
              <a:ea typeface="Tahoma" panose="020B0604030504040204" pitchFamily="34" charset="0"/>
              <a:cs typeface="Tahoma" panose="020B0604030504040204" pitchFamily="34" charset="0"/>
            </a:endParaRPr>
          </a:p>
          <a:p>
            <a:r>
              <a:rPr lang="en-IN" sz="1800" i="1" dirty="0">
                <a:solidFill>
                  <a:schemeClr val="bg1"/>
                </a:solidFill>
                <a:latin typeface="Constantia" panose="02030602050306030303" pitchFamily="18" charset="0"/>
              </a:rPr>
              <a:t>Frontend &amp; UI DEV</a:t>
            </a:r>
            <a:endParaRPr lang="en-IN" sz="1800" dirty="0">
              <a:solidFill>
                <a:schemeClr val="bg1"/>
              </a:solidFill>
            </a:endParaRPr>
          </a:p>
          <a:p>
            <a:r>
              <a:rPr lang="en-IN" dirty="0" err="1"/>
              <a:t>jjj</a:t>
            </a:r>
            <a:endParaRPr lang="en-IN" dirty="0"/>
          </a:p>
          <a:p>
            <a:endParaRPr lang="en-IN" dirty="0"/>
          </a:p>
        </p:txBody>
      </p:sp>
      <p:sp>
        <p:nvSpPr>
          <p:cNvPr id="11" name="TextBox 10">
            <a:extLst>
              <a:ext uri="{FF2B5EF4-FFF2-40B4-BE49-F238E27FC236}">
                <a16:creationId xmlns:a16="http://schemas.microsoft.com/office/drawing/2014/main" id="{E4055D43-3E64-B524-E6BD-E1BA1D2B0F2C}"/>
              </a:ext>
            </a:extLst>
          </p:cNvPr>
          <p:cNvSpPr txBox="1"/>
          <p:nvPr/>
        </p:nvSpPr>
        <p:spPr>
          <a:xfrm>
            <a:off x="12599431" y="8169750"/>
            <a:ext cx="2778325" cy="1046440"/>
          </a:xfrm>
          <a:prstGeom prst="rect">
            <a:avLst/>
          </a:prstGeom>
          <a:noFill/>
        </p:spPr>
        <p:txBody>
          <a:bodyPr wrap="none" rtlCol="0">
            <a:spAutoFit/>
          </a:bodyPr>
          <a:lstStyle/>
          <a:p>
            <a:r>
              <a:rPr lang="en-IN" sz="2400" b="1" dirty="0" err="1">
                <a:solidFill>
                  <a:schemeClr val="bg1"/>
                </a:solidFill>
                <a:latin typeface="Tahoma" panose="020B0604030504040204" pitchFamily="34" charset="0"/>
                <a:ea typeface="Tahoma" panose="020B0604030504040204" pitchFamily="34" charset="0"/>
                <a:cs typeface="Tahoma" panose="020B0604030504040204" pitchFamily="34" charset="0"/>
              </a:rPr>
              <a:t>Shanthan</a:t>
            </a:r>
            <a:r>
              <a:rPr lang="en-IN" sz="2400" b="1" dirty="0">
                <a:solidFill>
                  <a:schemeClr val="bg1"/>
                </a:solidFill>
                <a:latin typeface="Tahoma" panose="020B0604030504040204" pitchFamily="34" charset="0"/>
                <a:ea typeface="Tahoma" panose="020B0604030504040204" pitchFamily="34" charset="0"/>
                <a:cs typeface="Tahoma" panose="020B0604030504040204" pitchFamily="34" charset="0"/>
              </a:rPr>
              <a:t> Kumar</a:t>
            </a:r>
          </a:p>
          <a:p>
            <a:r>
              <a:rPr lang="en-IN" sz="2000" i="1" dirty="0">
                <a:solidFill>
                  <a:schemeClr val="bg1"/>
                </a:solidFill>
                <a:latin typeface="Constantia" panose="02030602050306030303" pitchFamily="18" charset="0"/>
              </a:rPr>
              <a:t>Backend &amp; Testing</a:t>
            </a:r>
          </a:p>
          <a:p>
            <a:endParaRPr lang="en-IN" dirty="0"/>
          </a:p>
        </p:txBody>
      </p:sp>
      <p:cxnSp>
        <p:nvCxnSpPr>
          <p:cNvPr id="18" name="Straight Connector 17">
            <a:extLst>
              <a:ext uri="{FF2B5EF4-FFF2-40B4-BE49-F238E27FC236}">
                <a16:creationId xmlns:a16="http://schemas.microsoft.com/office/drawing/2014/main" id="{2ADD2024-CE3C-FC47-CBDB-3AAC6F28F508}"/>
              </a:ext>
            </a:extLst>
          </p:cNvPr>
          <p:cNvCxnSpPr/>
          <p:nvPr/>
        </p:nvCxnSpPr>
        <p:spPr>
          <a:xfrm>
            <a:off x="11049000" y="7962900"/>
            <a:ext cx="0" cy="16764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8075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38118" y="-801848"/>
            <a:ext cx="11166386" cy="11353115"/>
            <a:chOff x="0" y="0"/>
            <a:chExt cx="2940941" cy="2990121"/>
          </a:xfrm>
        </p:grpSpPr>
        <p:sp>
          <p:nvSpPr>
            <p:cNvPr id="4" name="Freeform 4"/>
            <p:cNvSpPr/>
            <p:nvPr/>
          </p:nvSpPr>
          <p:spPr>
            <a:xfrm>
              <a:off x="0" y="0"/>
              <a:ext cx="2940941" cy="2990121"/>
            </a:xfrm>
            <a:custGeom>
              <a:avLst/>
              <a:gdLst/>
              <a:ahLst/>
              <a:cxnLst/>
              <a:rect l="l" t="t" r="r" b="b"/>
              <a:pathLst>
                <a:path w="2940941" h="2990121">
                  <a:moveTo>
                    <a:pt x="0" y="0"/>
                  </a:moveTo>
                  <a:lnTo>
                    <a:pt x="2940941" y="0"/>
                  </a:lnTo>
                  <a:lnTo>
                    <a:pt x="2940941" y="2990121"/>
                  </a:lnTo>
                  <a:lnTo>
                    <a:pt x="0" y="2990121"/>
                  </a:lnTo>
                  <a:close/>
                </a:path>
              </a:pathLst>
            </a:custGeom>
            <a:gradFill rotWithShape="1">
              <a:gsLst>
                <a:gs pos="0">
                  <a:srgbClr val="000000">
                    <a:alpha val="100000"/>
                  </a:srgbClr>
                </a:gs>
                <a:gs pos="100000">
                  <a:srgbClr val="000000">
                    <a:alpha val="0"/>
                  </a:srgbClr>
                </a:gs>
              </a:gsLst>
              <a:lin ang="0"/>
            </a:gradFill>
          </p:spPr>
        </p:sp>
        <p:sp>
          <p:nvSpPr>
            <p:cNvPr id="5" name="TextBox 5"/>
            <p:cNvSpPr txBox="1"/>
            <p:nvPr/>
          </p:nvSpPr>
          <p:spPr>
            <a:xfrm>
              <a:off x="0" y="-47625"/>
              <a:ext cx="2940941" cy="3037746"/>
            </a:xfrm>
            <a:prstGeom prst="rect">
              <a:avLst/>
            </a:prstGeom>
          </p:spPr>
          <p:txBody>
            <a:bodyPr lIns="50800" tIns="50800" rIns="50800" bIns="50800" rtlCol="0" anchor="ctr"/>
            <a:lstStyle/>
            <a:p>
              <a:pPr algn="ctr">
                <a:lnSpc>
                  <a:spcPts val="3430"/>
                </a:lnSpc>
              </a:pPr>
              <a:endParaRPr/>
            </a:p>
          </p:txBody>
        </p:sp>
      </p:grpSp>
      <p:grpSp>
        <p:nvGrpSpPr>
          <p:cNvPr id="6" name="Group 6"/>
          <p:cNvGrpSpPr/>
          <p:nvPr/>
        </p:nvGrpSpPr>
        <p:grpSpPr>
          <a:xfrm>
            <a:off x="0" y="-2057400"/>
            <a:ext cx="19761783" cy="3086100"/>
            <a:chOff x="0" y="0"/>
            <a:chExt cx="5204750" cy="812800"/>
          </a:xfrm>
        </p:grpSpPr>
        <p:sp>
          <p:nvSpPr>
            <p:cNvPr id="7" name="Freeform 7"/>
            <p:cNvSpPr/>
            <p:nvPr/>
          </p:nvSpPr>
          <p:spPr>
            <a:xfrm>
              <a:off x="0" y="0"/>
              <a:ext cx="5204749" cy="812800"/>
            </a:xfrm>
            <a:custGeom>
              <a:avLst/>
              <a:gdLst/>
              <a:ahLst/>
              <a:cxnLst/>
              <a:rect l="l" t="t" r="r" b="b"/>
              <a:pathLst>
                <a:path w="5204749" h="812800">
                  <a:moveTo>
                    <a:pt x="0" y="0"/>
                  </a:moveTo>
                  <a:lnTo>
                    <a:pt x="5204749" y="0"/>
                  </a:lnTo>
                  <a:lnTo>
                    <a:pt x="5204749" y="812800"/>
                  </a:lnTo>
                  <a:lnTo>
                    <a:pt x="0" y="812800"/>
                  </a:lnTo>
                  <a:close/>
                </a:path>
              </a:pathLst>
            </a:custGeom>
            <a:solidFill>
              <a:srgbClr val="FFFFFF"/>
            </a:solidFill>
          </p:spPr>
        </p:sp>
        <p:sp>
          <p:nvSpPr>
            <p:cNvPr id="8" name="TextBox 8"/>
            <p:cNvSpPr txBox="1"/>
            <p:nvPr/>
          </p:nvSpPr>
          <p:spPr>
            <a:xfrm>
              <a:off x="0" y="-47625"/>
              <a:ext cx="5204750" cy="860425"/>
            </a:xfrm>
            <a:prstGeom prst="rect">
              <a:avLst/>
            </a:prstGeom>
          </p:spPr>
          <p:txBody>
            <a:bodyPr lIns="50800" tIns="50800" rIns="50800" bIns="50800" rtlCol="0" anchor="ctr"/>
            <a:lstStyle/>
            <a:p>
              <a:pPr algn="ctr">
                <a:lnSpc>
                  <a:spcPts val="3430"/>
                </a:lnSpc>
              </a:pPr>
              <a:endParaRPr/>
            </a:p>
          </p:txBody>
        </p:sp>
      </p:grpSp>
      <p:sp>
        <p:nvSpPr>
          <p:cNvPr id="9" name="Freeform 9"/>
          <p:cNvSpPr/>
          <p:nvPr/>
        </p:nvSpPr>
        <p:spPr>
          <a:xfrm>
            <a:off x="1268521" y="316261"/>
            <a:ext cx="529776" cy="497989"/>
          </a:xfrm>
          <a:custGeom>
            <a:avLst/>
            <a:gdLst/>
            <a:ahLst/>
            <a:cxnLst/>
            <a:rect l="l" t="t" r="r" b="b"/>
            <a:pathLst>
              <a:path w="529776" h="497989">
                <a:moveTo>
                  <a:pt x="0" y="0"/>
                </a:moveTo>
                <a:lnTo>
                  <a:pt x="529775" y="0"/>
                </a:lnTo>
                <a:lnTo>
                  <a:pt x="529775" y="497989"/>
                </a:lnTo>
                <a:lnTo>
                  <a:pt x="0" y="4979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1561736" y="2094062"/>
            <a:ext cx="4805712" cy="1263266"/>
          </a:xfrm>
          <a:custGeom>
            <a:avLst/>
            <a:gdLst/>
            <a:ahLst/>
            <a:cxnLst/>
            <a:rect l="l" t="t" r="r" b="b"/>
            <a:pathLst>
              <a:path w="4805712" h="1263266">
                <a:moveTo>
                  <a:pt x="0" y="0"/>
                </a:moveTo>
                <a:lnTo>
                  <a:pt x="4805712" y="0"/>
                </a:lnTo>
                <a:lnTo>
                  <a:pt x="4805712" y="1263266"/>
                </a:lnTo>
                <a:lnTo>
                  <a:pt x="0" y="1263266"/>
                </a:lnTo>
                <a:lnTo>
                  <a:pt x="0" y="0"/>
                </a:lnTo>
                <a:close/>
              </a:path>
            </a:pathLst>
          </a:custGeom>
          <a:blipFill>
            <a:blip r:embed="rId5">
              <a:alphaModFix amt="27000"/>
              <a:extLst>
                <a:ext uri="{96DAC541-7B7A-43D3-8B79-37D633B846F1}">
                  <asvg:svgBlip xmlns:asvg="http://schemas.microsoft.com/office/drawing/2016/SVG/main" r:embed="rId6"/>
                </a:ext>
              </a:extLst>
            </a:blip>
            <a:stretch>
              <a:fillRect/>
            </a:stretch>
          </a:blipFill>
        </p:spPr>
      </p:sp>
      <p:sp>
        <p:nvSpPr>
          <p:cNvPr id="11" name="Freeform 11"/>
          <p:cNvSpPr/>
          <p:nvPr/>
        </p:nvSpPr>
        <p:spPr>
          <a:xfrm>
            <a:off x="16477089" y="7832493"/>
            <a:ext cx="4805712" cy="1263266"/>
          </a:xfrm>
          <a:custGeom>
            <a:avLst/>
            <a:gdLst/>
            <a:ahLst/>
            <a:cxnLst/>
            <a:rect l="l" t="t" r="r" b="b"/>
            <a:pathLst>
              <a:path w="4805712" h="1263266">
                <a:moveTo>
                  <a:pt x="0" y="0"/>
                </a:moveTo>
                <a:lnTo>
                  <a:pt x="4805712" y="0"/>
                </a:lnTo>
                <a:lnTo>
                  <a:pt x="4805712" y="1263267"/>
                </a:lnTo>
                <a:lnTo>
                  <a:pt x="0" y="1263267"/>
                </a:lnTo>
                <a:lnTo>
                  <a:pt x="0" y="0"/>
                </a:lnTo>
                <a:close/>
              </a:path>
            </a:pathLst>
          </a:custGeom>
          <a:blipFill>
            <a:blip r:embed="rId5">
              <a:alphaModFix amt="67000"/>
              <a:extLst>
                <a:ext uri="{96DAC541-7B7A-43D3-8B79-37D633B846F1}">
                  <asvg:svgBlip xmlns:asvg="http://schemas.microsoft.com/office/drawing/2016/SVG/main" r:embed="rId6"/>
                </a:ext>
              </a:extLst>
            </a:blip>
            <a:stretch>
              <a:fillRect/>
            </a:stretch>
          </a:blipFill>
        </p:spPr>
      </p:sp>
      <p:sp>
        <p:nvSpPr>
          <p:cNvPr id="12" name="Freeform 12"/>
          <p:cNvSpPr/>
          <p:nvPr/>
        </p:nvSpPr>
        <p:spPr>
          <a:xfrm>
            <a:off x="657822" y="9567890"/>
            <a:ext cx="5100756" cy="519350"/>
          </a:xfrm>
          <a:custGeom>
            <a:avLst/>
            <a:gdLst/>
            <a:ahLst/>
            <a:cxnLst/>
            <a:rect l="l" t="t" r="r" b="b"/>
            <a:pathLst>
              <a:path w="5100756" h="519350">
                <a:moveTo>
                  <a:pt x="0" y="0"/>
                </a:moveTo>
                <a:lnTo>
                  <a:pt x="5100756" y="0"/>
                </a:lnTo>
                <a:lnTo>
                  <a:pt x="5100756" y="519349"/>
                </a:lnTo>
                <a:lnTo>
                  <a:pt x="0" y="51934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TextBox 14"/>
          <p:cNvSpPr txBox="1"/>
          <p:nvPr/>
        </p:nvSpPr>
        <p:spPr>
          <a:xfrm>
            <a:off x="13787556" y="409091"/>
            <a:ext cx="1564422" cy="274230"/>
          </a:xfrm>
          <a:prstGeom prst="rect">
            <a:avLst/>
          </a:prstGeom>
        </p:spPr>
        <p:txBody>
          <a:bodyPr lIns="0" tIns="0" rIns="0" bIns="0" rtlCol="0" anchor="t">
            <a:spAutoFit/>
          </a:bodyPr>
          <a:lstStyle/>
          <a:p>
            <a:pPr algn="l">
              <a:lnSpc>
                <a:spcPts val="2212"/>
              </a:lnSpc>
              <a:spcBef>
                <a:spcPct val="0"/>
              </a:spcBef>
            </a:pPr>
            <a:r>
              <a:rPr lang="en-US" sz="1580">
                <a:solidFill>
                  <a:srgbClr val="000000"/>
                </a:solidFill>
                <a:latin typeface="Montserrat"/>
                <a:ea typeface="Montserrat"/>
                <a:cs typeface="Montserrat"/>
                <a:sym typeface="Montserrat"/>
              </a:rPr>
              <a:t>CONTENT</a:t>
            </a:r>
          </a:p>
        </p:txBody>
      </p:sp>
      <p:sp>
        <p:nvSpPr>
          <p:cNvPr id="15" name="TextBox 15"/>
          <p:cNvSpPr txBox="1"/>
          <p:nvPr/>
        </p:nvSpPr>
        <p:spPr>
          <a:xfrm>
            <a:off x="15694878" y="409091"/>
            <a:ext cx="1564422" cy="274230"/>
          </a:xfrm>
          <a:prstGeom prst="rect">
            <a:avLst/>
          </a:prstGeom>
        </p:spPr>
        <p:txBody>
          <a:bodyPr lIns="0" tIns="0" rIns="0" bIns="0" rtlCol="0" anchor="t">
            <a:spAutoFit/>
          </a:bodyPr>
          <a:lstStyle/>
          <a:p>
            <a:pPr algn="l">
              <a:lnSpc>
                <a:spcPts val="2212"/>
              </a:lnSpc>
              <a:spcBef>
                <a:spcPct val="0"/>
              </a:spcBef>
            </a:pPr>
            <a:r>
              <a:rPr lang="en-US" sz="1580">
                <a:solidFill>
                  <a:srgbClr val="000000"/>
                </a:solidFill>
                <a:latin typeface="Montserrat"/>
                <a:ea typeface="Montserrat"/>
                <a:cs typeface="Montserrat"/>
                <a:sym typeface="Montserrat"/>
              </a:rPr>
              <a:t>OTHERS</a:t>
            </a:r>
          </a:p>
        </p:txBody>
      </p:sp>
      <p:sp>
        <p:nvSpPr>
          <p:cNvPr id="16" name="TextBox 16"/>
          <p:cNvSpPr txBox="1"/>
          <p:nvPr/>
        </p:nvSpPr>
        <p:spPr>
          <a:xfrm>
            <a:off x="10587156" y="409091"/>
            <a:ext cx="922798" cy="274230"/>
          </a:xfrm>
          <a:prstGeom prst="rect">
            <a:avLst/>
          </a:prstGeom>
        </p:spPr>
        <p:txBody>
          <a:bodyPr lIns="0" tIns="0" rIns="0" bIns="0" rtlCol="0" anchor="t">
            <a:spAutoFit/>
          </a:bodyPr>
          <a:lstStyle/>
          <a:p>
            <a:pPr algn="l">
              <a:lnSpc>
                <a:spcPts val="2212"/>
              </a:lnSpc>
              <a:spcBef>
                <a:spcPct val="0"/>
              </a:spcBef>
            </a:pPr>
            <a:r>
              <a:rPr lang="en-US" sz="1580" dirty="0">
                <a:solidFill>
                  <a:srgbClr val="000000"/>
                </a:solidFill>
                <a:latin typeface="Montserrat"/>
                <a:ea typeface="Montserrat"/>
                <a:cs typeface="Montserrat"/>
                <a:sym typeface="Montserrat"/>
              </a:rPr>
              <a:t>HOME</a:t>
            </a:r>
          </a:p>
        </p:txBody>
      </p:sp>
      <p:sp>
        <p:nvSpPr>
          <p:cNvPr id="17" name="TextBox 17"/>
          <p:cNvSpPr txBox="1"/>
          <p:nvPr/>
        </p:nvSpPr>
        <p:spPr>
          <a:xfrm>
            <a:off x="12073056" y="409091"/>
            <a:ext cx="922798" cy="274230"/>
          </a:xfrm>
          <a:prstGeom prst="rect">
            <a:avLst/>
          </a:prstGeom>
        </p:spPr>
        <p:txBody>
          <a:bodyPr lIns="0" tIns="0" rIns="0" bIns="0" rtlCol="0" anchor="t">
            <a:spAutoFit/>
          </a:bodyPr>
          <a:lstStyle/>
          <a:p>
            <a:pPr algn="l">
              <a:lnSpc>
                <a:spcPts val="2212"/>
              </a:lnSpc>
              <a:spcBef>
                <a:spcPct val="0"/>
              </a:spcBef>
            </a:pPr>
            <a:r>
              <a:rPr lang="en-US" sz="1580">
                <a:solidFill>
                  <a:srgbClr val="000000"/>
                </a:solidFill>
                <a:latin typeface="Montserrat"/>
                <a:ea typeface="Montserrat"/>
                <a:cs typeface="Montserrat"/>
                <a:sym typeface="Montserrat"/>
              </a:rPr>
              <a:t>ABOUT</a:t>
            </a:r>
          </a:p>
        </p:txBody>
      </p:sp>
      <p:sp>
        <p:nvSpPr>
          <p:cNvPr id="18" name="TextBox 18"/>
          <p:cNvSpPr txBox="1"/>
          <p:nvPr/>
        </p:nvSpPr>
        <p:spPr>
          <a:xfrm>
            <a:off x="17226443" y="9813010"/>
            <a:ext cx="1058601" cy="274230"/>
          </a:xfrm>
          <a:prstGeom prst="rect">
            <a:avLst/>
          </a:prstGeom>
        </p:spPr>
        <p:txBody>
          <a:bodyPr lIns="0" tIns="0" rIns="0" bIns="0" rtlCol="0" anchor="t">
            <a:spAutoFit/>
          </a:bodyPr>
          <a:lstStyle/>
          <a:p>
            <a:pPr algn="l">
              <a:lnSpc>
                <a:spcPts val="2212"/>
              </a:lnSpc>
              <a:spcBef>
                <a:spcPct val="0"/>
              </a:spcBef>
            </a:pPr>
            <a:r>
              <a:rPr lang="en-US" sz="1580" dirty="0">
                <a:solidFill>
                  <a:srgbClr val="FFFFFF"/>
                </a:solidFill>
                <a:latin typeface="Montserrat"/>
                <a:ea typeface="Montserrat"/>
                <a:cs typeface="Montserrat"/>
                <a:sym typeface="Montserrat"/>
              </a:rPr>
              <a:t>PAGE 02</a:t>
            </a:r>
          </a:p>
        </p:txBody>
      </p:sp>
      <p:sp>
        <p:nvSpPr>
          <p:cNvPr id="19" name="TextBox 19"/>
          <p:cNvSpPr txBox="1"/>
          <p:nvPr/>
        </p:nvSpPr>
        <p:spPr>
          <a:xfrm>
            <a:off x="1214259" y="9663293"/>
            <a:ext cx="3491630" cy="261675"/>
          </a:xfrm>
          <a:prstGeom prst="rect">
            <a:avLst/>
          </a:prstGeom>
        </p:spPr>
        <p:txBody>
          <a:bodyPr lIns="0" tIns="0" rIns="0" bIns="0" rtlCol="0" anchor="t">
            <a:spAutoFit/>
          </a:bodyPr>
          <a:lstStyle/>
          <a:p>
            <a:pPr algn="l">
              <a:lnSpc>
                <a:spcPts val="2212"/>
              </a:lnSpc>
              <a:spcBef>
                <a:spcPct val="0"/>
              </a:spcBef>
            </a:pPr>
            <a:r>
              <a:rPr lang="en-US" sz="1580" dirty="0" err="1">
                <a:solidFill>
                  <a:srgbClr val="000000"/>
                </a:solidFill>
                <a:latin typeface="Montserrat"/>
                <a:ea typeface="Montserrat"/>
                <a:cs typeface="Montserrat"/>
                <a:sym typeface="Montserrat"/>
              </a:rPr>
              <a:t>www..printeasy.com</a:t>
            </a:r>
            <a:endParaRPr lang="en-US" sz="1580" dirty="0">
              <a:solidFill>
                <a:srgbClr val="000000"/>
              </a:solidFill>
              <a:latin typeface="Montserrat"/>
              <a:ea typeface="Montserrat"/>
              <a:cs typeface="Montserrat"/>
              <a:sym typeface="Montserrat"/>
            </a:endParaRPr>
          </a:p>
        </p:txBody>
      </p:sp>
      <p:sp>
        <p:nvSpPr>
          <p:cNvPr id="20" name="TextBox 20"/>
          <p:cNvSpPr txBox="1"/>
          <p:nvPr/>
        </p:nvSpPr>
        <p:spPr>
          <a:xfrm>
            <a:off x="8362965" y="2879826"/>
            <a:ext cx="7838045" cy="820738"/>
          </a:xfrm>
          <a:prstGeom prst="rect">
            <a:avLst/>
          </a:prstGeom>
        </p:spPr>
        <p:txBody>
          <a:bodyPr wrap="square" lIns="0" tIns="0" rIns="0" bIns="0" rtlCol="0" anchor="t">
            <a:spAutoFit/>
          </a:bodyPr>
          <a:lstStyle/>
          <a:p>
            <a:pPr algn="l">
              <a:lnSpc>
                <a:spcPts val="6385"/>
              </a:lnSpc>
            </a:pPr>
            <a:r>
              <a:rPr lang="en-US" sz="6080" b="1" dirty="0">
                <a:solidFill>
                  <a:srgbClr val="FFF5E9"/>
                </a:solidFill>
                <a:latin typeface="Roboto Medium" panose="02000000000000000000" pitchFamily="2" charset="0"/>
                <a:ea typeface="Roboto Medium" panose="02000000000000000000" pitchFamily="2" charset="0"/>
                <a:cs typeface="Roboto Medium" panose="02000000000000000000" pitchFamily="2" charset="0"/>
                <a:sym typeface="Montserrat Heavy"/>
              </a:rPr>
              <a:t>INTRODUCTION </a:t>
            </a:r>
          </a:p>
        </p:txBody>
      </p:sp>
      <p:sp>
        <p:nvSpPr>
          <p:cNvPr id="22" name="TextBox 22"/>
          <p:cNvSpPr txBox="1"/>
          <p:nvPr/>
        </p:nvSpPr>
        <p:spPr>
          <a:xfrm>
            <a:off x="8310632" y="3179860"/>
            <a:ext cx="8447645" cy="6093976"/>
          </a:xfrm>
          <a:prstGeom prst="rect">
            <a:avLst/>
          </a:prstGeom>
        </p:spPr>
        <p:txBody>
          <a:bodyPr wrap="square" lIns="0" tIns="0" rIns="0" bIns="0" rtlCol="0" anchor="t">
            <a:spAutoFit/>
          </a:bodyPr>
          <a:lstStyle/>
          <a:p>
            <a:pPr algn="just"/>
            <a:endParaRPr lang="en-IN" altLang="en-US" sz="1600" dirty="0">
              <a:solidFill>
                <a:schemeClr val="bg1"/>
              </a:solidFill>
            </a:endParaRPr>
          </a:p>
          <a:p>
            <a:pPr algn="just"/>
            <a:endParaRPr lang="en-IN" altLang="en-US" sz="1600" dirty="0">
              <a:solidFill>
                <a:schemeClr val="bg1"/>
              </a:solidFill>
            </a:endParaRPr>
          </a:p>
          <a:p>
            <a:pPr algn="just"/>
            <a:endParaRPr lang="en-IN" altLang="en-US" sz="2800" dirty="0">
              <a:solidFill>
                <a:schemeClr val="bg1"/>
              </a:solidFill>
            </a:endParaRPr>
          </a:p>
          <a:p>
            <a:pPr algn="just"/>
            <a:r>
              <a:rPr lang="en-IN" sz="2800" dirty="0">
                <a:solidFill>
                  <a:schemeClr val="bg1"/>
                </a:solidFill>
                <a:effectLst/>
                <a:latin typeface="Roboto "/>
                <a:ea typeface="Calibri" panose="020F0502020204030204" pitchFamily="34" charset="0"/>
                <a:cs typeface="Times New Roman" panose="02020603050405020304" pitchFamily="18" charset="0"/>
              </a:rPr>
              <a:t>Have you ever tried printing documents at a printing </a:t>
            </a:r>
            <a:r>
              <a:rPr lang="en-IN" sz="2800" dirty="0" err="1">
                <a:solidFill>
                  <a:schemeClr val="bg1"/>
                </a:solidFill>
                <a:effectLst/>
                <a:latin typeface="Roboto "/>
                <a:ea typeface="Calibri" panose="020F0502020204030204" pitchFamily="34" charset="0"/>
                <a:cs typeface="Times New Roman" panose="02020603050405020304" pitchFamily="18" charset="0"/>
              </a:rPr>
              <a:t>shop?Every</a:t>
            </a:r>
            <a:r>
              <a:rPr lang="en-IN" sz="2800" dirty="0">
                <a:solidFill>
                  <a:schemeClr val="bg1"/>
                </a:solidFill>
                <a:effectLst/>
                <a:latin typeface="Roboto "/>
                <a:ea typeface="Calibri" panose="020F0502020204030204" pitchFamily="34" charset="0"/>
                <a:cs typeface="Times New Roman" panose="02020603050405020304" pitchFamily="18" charset="0"/>
              </a:rPr>
              <a:t> time we needed a photocopy of my doc, we have to  mail to the person in the shop or share my </a:t>
            </a:r>
            <a:r>
              <a:rPr lang="en-IN" sz="2800" dirty="0" err="1">
                <a:solidFill>
                  <a:schemeClr val="bg1"/>
                </a:solidFill>
                <a:effectLst/>
                <a:latin typeface="Roboto "/>
                <a:ea typeface="Calibri" panose="020F0502020204030204" pitchFamily="34" charset="0"/>
                <a:cs typeface="Times New Roman" panose="02020603050405020304" pitchFamily="18" charset="0"/>
              </a:rPr>
              <a:t>number,carry</a:t>
            </a:r>
            <a:r>
              <a:rPr lang="en-IN" sz="2800" dirty="0">
                <a:solidFill>
                  <a:schemeClr val="bg1"/>
                </a:solidFill>
                <a:effectLst/>
                <a:latin typeface="Roboto "/>
                <a:ea typeface="Calibri" panose="020F0502020204030204" pitchFamily="34" charset="0"/>
                <a:cs typeface="Times New Roman" panose="02020603050405020304" pitchFamily="18" charset="0"/>
              </a:rPr>
              <a:t> a </a:t>
            </a:r>
            <a:r>
              <a:rPr lang="en-IN" sz="2800" dirty="0" err="1">
                <a:solidFill>
                  <a:schemeClr val="bg1"/>
                </a:solidFill>
                <a:effectLst/>
                <a:latin typeface="Roboto "/>
                <a:ea typeface="Calibri" panose="020F0502020204030204" pitchFamily="34" charset="0"/>
                <a:cs typeface="Times New Roman" panose="02020603050405020304" pitchFamily="18" charset="0"/>
              </a:rPr>
              <a:t>usb</a:t>
            </a:r>
            <a:r>
              <a:rPr lang="en-IN" sz="2800" dirty="0">
                <a:solidFill>
                  <a:schemeClr val="bg1"/>
                </a:solidFill>
                <a:effectLst/>
                <a:latin typeface="Roboto "/>
                <a:ea typeface="Calibri" panose="020F0502020204030204" pitchFamily="34" charset="0"/>
                <a:cs typeface="Times New Roman" panose="02020603050405020304" pitchFamily="18" charset="0"/>
              </a:rPr>
              <a:t> . What if someone at the print shop has access to your file and views it without your permission? what if your personal or confidential data is present on the  system after the print job is done?  you completely forget about your files once they’re printed and walk away. That’s a real risk. Those files could stay on the printer’s computer for an indefinite period, exposed to anyone who has access to that machine.</a:t>
            </a:r>
            <a:endParaRPr lang="en-IN" altLang="en-US" sz="2800" dirty="0">
              <a:solidFill>
                <a:schemeClr val="bg1"/>
              </a:solidFill>
              <a:latin typeface="Roboto "/>
            </a:endParaRPr>
          </a:p>
        </p:txBody>
      </p:sp>
      <p:sp>
        <p:nvSpPr>
          <p:cNvPr id="23" name="object 39">
            <a:extLst>
              <a:ext uri="{FF2B5EF4-FFF2-40B4-BE49-F238E27FC236}">
                <a16:creationId xmlns:a16="http://schemas.microsoft.com/office/drawing/2014/main" id="{F7035B74-8959-36DC-3718-A1AA3B26C74F}"/>
              </a:ext>
            </a:extLst>
          </p:cNvPr>
          <p:cNvSpPr>
            <a:spLocks noChangeArrowheads="1"/>
          </p:cNvSpPr>
          <p:nvPr/>
        </p:nvSpPr>
        <p:spPr bwMode="auto">
          <a:xfrm>
            <a:off x="634010" y="1636253"/>
            <a:ext cx="6730193" cy="7486867"/>
          </a:xfrm>
          <a:prstGeom prst="rect">
            <a:avLst/>
          </a:prstGeom>
          <a:blipFill dpi="0" rotWithShape="1">
            <a:blip r:embed="rId9">
              <a:extLst>
                <a:ext uri="{BEBA8EAE-BF5A-486C-A8C5-ECC9F3942E4B}">
                  <a14:imgProps xmlns:a14="http://schemas.microsoft.com/office/drawing/2010/main">
                    <a14:imgLayer r:embed="rId10">
                      <a14:imgEffect>
                        <a14:saturation sat="300000"/>
                      </a14:imgEffect>
                    </a14:imgLayer>
                  </a14:imgProps>
                </a:ext>
              </a:extLst>
            </a:blip>
            <a:srcRect/>
            <a:stretch>
              <a:fillRect/>
            </a:stretch>
          </a:blipFill>
          <a:ln w="9525">
            <a:solidFill>
              <a:schemeClr val="bg1"/>
            </a:solidFill>
            <a:miter lim="800000"/>
            <a:headEnd/>
            <a:tailEnd/>
          </a:ln>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5E91B7-2908-6ACB-742A-C53D52ECC71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2207F58-0D25-1B5A-C796-541CE945746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a:extLst>
              <a:ext uri="{FF2B5EF4-FFF2-40B4-BE49-F238E27FC236}">
                <a16:creationId xmlns:a16="http://schemas.microsoft.com/office/drawing/2014/main" id="{8D3AE6E2-3CD1-B123-D5B9-8C217B339183}"/>
              </a:ext>
            </a:extLst>
          </p:cNvPr>
          <p:cNvGrpSpPr/>
          <p:nvPr/>
        </p:nvGrpSpPr>
        <p:grpSpPr>
          <a:xfrm>
            <a:off x="-138118" y="-801848"/>
            <a:ext cx="11166386" cy="11353115"/>
            <a:chOff x="0" y="0"/>
            <a:chExt cx="2940941" cy="2990121"/>
          </a:xfrm>
        </p:grpSpPr>
        <p:sp>
          <p:nvSpPr>
            <p:cNvPr id="4" name="Freeform 4">
              <a:extLst>
                <a:ext uri="{FF2B5EF4-FFF2-40B4-BE49-F238E27FC236}">
                  <a16:creationId xmlns:a16="http://schemas.microsoft.com/office/drawing/2014/main" id="{17592451-0D1B-EAA5-4EF5-3A6274316BD9}"/>
                </a:ext>
              </a:extLst>
            </p:cNvPr>
            <p:cNvSpPr/>
            <p:nvPr/>
          </p:nvSpPr>
          <p:spPr>
            <a:xfrm>
              <a:off x="0" y="0"/>
              <a:ext cx="2940941" cy="2990121"/>
            </a:xfrm>
            <a:custGeom>
              <a:avLst/>
              <a:gdLst/>
              <a:ahLst/>
              <a:cxnLst/>
              <a:rect l="l" t="t" r="r" b="b"/>
              <a:pathLst>
                <a:path w="2940941" h="2990121">
                  <a:moveTo>
                    <a:pt x="0" y="0"/>
                  </a:moveTo>
                  <a:lnTo>
                    <a:pt x="2940941" y="0"/>
                  </a:lnTo>
                  <a:lnTo>
                    <a:pt x="2940941" y="2990121"/>
                  </a:lnTo>
                  <a:lnTo>
                    <a:pt x="0" y="2990121"/>
                  </a:lnTo>
                  <a:close/>
                </a:path>
              </a:pathLst>
            </a:custGeom>
            <a:gradFill rotWithShape="1">
              <a:gsLst>
                <a:gs pos="0">
                  <a:srgbClr val="000000">
                    <a:alpha val="100000"/>
                  </a:srgbClr>
                </a:gs>
                <a:gs pos="100000">
                  <a:srgbClr val="000000">
                    <a:alpha val="0"/>
                  </a:srgbClr>
                </a:gs>
              </a:gsLst>
              <a:lin ang="0"/>
            </a:gradFill>
          </p:spPr>
        </p:sp>
        <p:sp>
          <p:nvSpPr>
            <p:cNvPr id="5" name="TextBox 5">
              <a:extLst>
                <a:ext uri="{FF2B5EF4-FFF2-40B4-BE49-F238E27FC236}">
                  <a16:creationId xmlns:a16="http://schemas.microsoft.com/office/drawing/2014/main" id="{2EA153C1-C06E-B0FA-DDDE-B0109DD55569}"/>
                </a:ext>
              </a:extLst>
            </p:cNvPr>
            <p:cNvSpPr txBox="1"/>
            <p:nvPr/>
          </p:nvSpPr>
          <p:spPr>
            <a:xfrm>
              <a:off x="0" y="-47625"/>
              <a:ext cx="2940941" cy="3037746"/>
            </a:xfrm>
            <a:prstGeom prst="rect">
              <a:avLst/>
            </a:prstGeom>
          </p:spPr>
          <p:txBody>
            <a:bodyPr lIns="50800" tIns="50800" rIns="50800" bIns="50800" rtlCol="0" anchor="ctr"/>
            <a:lstStyle/>
            <a:p>
              <a:pPr algn="ctr">
                <a:lnSpc>
                  <a:spcPts val="3430"/>
                </a:lnSpc>
              </a:pPr>
              <a:endParaRPr/>
            </a:p>
          </p:txBody>
        </p:sp>
      </p:grpSp>
      <p:grpSp>
        <p:nvGrpSpPr>
          <p:cNvPr id="6" name="Group 6">
            <a:extLst>
              <a:ext uri="{FF2B5EF4-FFF2-40B4-BE49-F238E27FC236}">
                <a16:creationId xmlns:a16="http://schemas.microsoft.com/office/drawing/2014/main" id="{86F2B149-CE67-C6E7-8526-DB3F75B38671}"/>
              </a:ext>
            </a:extLst>
          </p:cNvPr>
          <p:cNvGrpSpPr/>
          <p:nvPr/>
        </p:nvGrpSpPr>
        <p:grpSpPr>
          <a:xfrm>
            <a:off x="0" y="-2057400"/>
            <a:ext cx="19761783" cy="3086100"/>
            <a:chOff x="0" y="0"/>
            <a:chExt cx="5204750" cy="812800"/>
          </a:xfrm>
        </p:grpSpPr>
        <p:sp>
          <p:nvSpPr>
            <p:cNvPr id="7" name="Freeform 7">
              <a:extLst>
                <a:ext uri="{FF2B5EF4-FFF2-40B4-BE49-F238E27FC236}">
                  <a16:creationId xmlns:a16="http://schemas.microsoft.com/office/drawing/2014/main" id="{FF3AB14E-FC18-0279-00E1-AF4B6EB08967}"/>
                </a:ext>
              </a:extLst>
            </p:cNvPr>
            <p:cNvSpPr/>
            <p:nvPr/>
          </p:nvSpPr>
          <p:spPr>
            <a:xfrm>
              <a:off x="0" y="0"/>
              <a:ext cx="5204749" cy="812800"/>
            </a:xfrm>
            <a:custGeom>
              <a:avLst/>
              <a:gdLst/>
              <a:ahLst/>
              <a:cxnLst/>
              <a:rect l="l" t="t" r="r" b="b"/>
              <a:pathLst>
                <a:path w="5204749" h="812800">
                  <a:moveTo>
                    <a:pt x="0" y="0"/>
                  </a:moveTo>
                  <a:lnTo>
                    <a:pt x="5204749" y="0"/>
                  </a:lnTo>
                  <a:lnTo>
                    <a:pt x="5204749" y="812800"/>
                  </a:lnTo>
                  <a:lnTo>
                    <a:pt x="0" y="812800"/>
                  </a:lnTo>
                  <a:close/>
                </a:path>
              </a:pathLst>
            </a:custGeom>
            <a:solidFill>
              <a:srgbClr val="FFFFFF"/>
            </a:solidFill>
          </p:spPr>
        </p:sp>
        <p:sp>
          <p:nvSpPr>
            <p:cNvPr id="8" name="TextBox 8">
              <a:extLst>
                <a:ext uri="{FF2B5EF4-FFF2-40B4-BE49-F238E27FC236}">
                  <a16:creationId xmlns:a16="http://schemas.microsoft.com/office/drawing/2014/main" id="{6C4D5019-8678-69C9-29C8-A11254F1DDF4}"/>
                </a:ext>
              </a:extLst>
            </p:cNvPr>
            <p:cNvSpPr txBox="1"/>
            <p:nvPr/>
          </p:nvSpPr>
          <p:spPr>
            <a:xfrm>
              <a:off x="0" y="-47625"/>
              <a:ext cx="5204750" cy="860425"/>
            </a:xfrm>
            <a:prstGeom prst="rect">
              <a:avLst/>
            </a:prstGeom>
          </p:spPr>
          <p:txBody>
            <a:bodyPr lIns="50800" tIns="50800" rIns="50800" bIns="50800" rtlCol="0" anchor="ctr"/>
            <a:lstStyle/>
            <a:p>
              <a:pPr algn="ctr">
                <a:lnSpc>
                  <a:spcPts val="3430"/>
                </a:lnSpc>
              </a:pPr>
              <a:endParaRPr/>
            </a:p>
          </p:txBody>
        </p:sp>
      </p:grpSp>
      <p:sp>
        <p:nvSpPr>
          <p:cNvPr id="9" name="Freeform 9">
            <a:extLst>
              <a:ext uri="{FF2B5EF4-FFF2-40B4-BE49-F238E27FC236}">
                <a16:creationId xmlns:a16="http://schemas.microsoft.com/office/drawing/2014/main" id="{DFF2D8E4-51D1-A9C3-2027-956FAC9559E9}"/>
              </a:ext>
            </a:extLst>
          </p:cNvPr>
          <p:cNvSpPr/>
          <p:nvPr/>
        </p:nvSpPr>
        <p:spPr>
          <a:xfrm>
            <a:off x="1268521" y="316261"/>
            <a:ext cx="529776" cy="497989"/>
          </a:xfrm>
          <a:custGeom>
            <a:avLst/>
            <a:gdLst/>
            <a:ahLst/>
            <a:cxnLst/>
            <a:rect l="l" t="t" r="r" b="b"/>
            <a:pathLst>
              <a:path w="529776" h="497989">
                <a:moveTo>
                  <a:pt x="0" y="0"/>
                </a:moveTo>
                <a:lnTo>
                  <a:pt x="529775" y="0"/>
                </a:lnTo>
                <a:lnTo>
                  <a:pt x="529775" y="497989"/>
                </a:lnTo>
                <a:lnTo>
                  <a:pt x="0" y="4979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a:extLst>
              <a:ext uri="{FF2B5EF4-FFF2-40B4-BE49-F238E27FC236}">
                <a16:creationId xmlns:a16="http://schemas.microsoft.com/office/drawing/2014/main" id="{190AE23D-5120-EDDF-5D73-B70E3EFA26A9}"/>
              </a:ext>
            </a:extLst>
          </p:cNvPr>
          <p:cNvSpPr/>
          <p:nvPr/>
        </p:nvSpPr>
        <p:spPr>
          <a:xfrm>
            <a:off x="-1561736" y="2094062"/>
            <a:ext cx="4805712" cy="1263266"/>
          </a:xfrm>
          <a:custGeom>
            <a:avLst/>
            <a:gdLst/>
            <a:ahLst/>
            <a:cxnLst/>
            <a:rect l="l" t="t" r="r" b="b"/>
            <a:pathLst>
              <a:path w="4805712" h="1263266">
                <a:moveTo>
                  <a:pt x="0" y="0"/>
                </a:moveTo>
                <a:lnTo>
                  <a:pt x="4805712" y="0"/>
                </a:lnTo>
                <a:lnTo>
                  <a:pt x="4805712" y="1263266"/>
                </a:lnTo>
                <a:lnTo>
                  <a:pt x="0" y="1263266"/>
                </a:lnTo>
                <a:lnTo>
                  <a:pt x="0" y="0"/>
                </a:lnTo>
                <a:close/>
              </a:path>
            </a:pathLst>
          </a:custGeom>
          <a:blipFill>
            <a:blip r:embed="rId5">
              <a:alphaModFix amt="27000"/>
              <a:extLst>
                <a:ext uri="{96DAC541-7B7A-43D3-8B79-37D633B846F1}">
                  <asvg:svgBlip xmlns:asvg="http://schemas.microsoft.com/office/drawing/2016/SVG/main" r:embed="rId6"/>
                </a:ext>
              </a:extLst>
            </a:blip>
            <a:stretch>
              <a:fillRect/>
            </a:stretch>
          </a:blipFill>
        </p:spPr>
      </p:sp>
      <p:sp>
        <p:nvSpPr>
          <p:cNvPr id="11" name="Freeform 11">
            <a:extLst>
              <a:ext uri="{FF2B5EF4-FFF2-40B4-BE49-F238E27FC236}">
                <a16:creationId xmlns:a16="http://schemas.microsoft.com/office/drawing/2014/main" id="{BF39481E-671D-4A80-54B6-D9BA83FCAA86}"/>
              </a:ext>
            </a:extLst>
          </p:cNvPr>
          <p:cNvSpPr/>
          <p:nvPr/>
        </p:nvSpPr>
        <p:spPr>
          <a:xfrm>
            <a:off x="16477089" y="7832493"/>
            <a:ext cx="4805712" cy="1263266"/>
          </a:xfrm>
          <a:custGeom>
            <a:avLst/>
            <a:gdLst/>
            <a:ahLst/>
            <a:cxnLst/>
            <a:rect l="l" t="t" r="r" b="b"/>
            <a:pathLst>
              <a:path w="4805712" h="1263266">
                <a:moveTo>
                  <a:pt x="0" y="0"/>
                </a:moveTo>
                <a:lnTo>
                  <a:pt x="4805712" y="0"/>
                </a:lnTo>
                <a:lnTo>
                  <a:pt x="4805712" y="1263267"/>
                </a:lnTo>
                <a:lnTo>
                  <a:pt x="0" y="1263267"/>
                </a:lnTo>
                <a:lnTo>
                  <a:pt x="0" y="0"/>
                </a:lnTo>
                <a:close/>
              </a:path>
            </a:pathLst>
          </a:custGeom>
          <a:blipFill>
            <a:blip r:embed="rId5">
              <a:alphaModFix amt="67000"/>
              <a:extLst>
                <a:ext uri="{96DAC541-7B7A-43D3-8B79-37D633B846F1}">
                  <asvg:svgBlip xmlns:asvg="http://schemas.microsoft.com/office/drawing/2016/SVG/main" r:embed="rId6"/>
                </a:ext>
              </a:extLst>
            </a:blip>
            <a:stretch>
              <a:fillRect/>
            </a:stretch>
          </a:blipFill>
        </p:spPr>
      </p:sp>
      <p:sp>
        <p:nvSpPr>
          <p:cNvPr id="12" name="Freeform 12">
            <a:extLst>
              <a:ext uri="{FF2B5EF4-FFF2-40B4-BE49-F238E27FC236}">
                <a16:creationId xmlns:a16="http://schemas.microsoft.com/office/drawing/2014/main" id="{1095CA42-3AA8-7F25-07BB-8F505A5A0F1A}"/>
              </a:ext>
            </a:extLst>
          </p:cNvPr>
          <p:cNvSpPr/>
          <p:nvPr/>
        </p:nvSpPr>
        <p:spPr>
          <a:xfrm>
            <a:off x="76200" y="9425259"/>
            <a:ext cx="5100756" cy="519350"/>
          </a:xfrm>
          <a:custGeom>
            <a:avLst/>
            <a:gdLst/>
            <a:ahLst/>
            <a:cxnLst/>
            <a:rect l="l" t="t" r="r" b="b"/>
            <a:pathLst>
              <a:path w="5100756" h="519350">
                <a:moveTo>
                  <a:pt x="0" y="0"/>
                </a:moveTo>
                <a:lnTo>
                  <a:pt x="5100756" y="0"/>
                </a:lnTo>
                <a:lnTo>
                  <a:pt x="5100756" y="519349"/>
                </a:lnTo>
                <a:lnTo>
                  <a:pt x="0" y="51934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TextBox 14">
            <a:extLst>
              <a:ext uri="{FF2B5EF4-FFF2-40B4-BE49-F238E27FC236}">
                <a16:creationId xmlns:a16="http://schemas.microsoft.com/office/drawing/2014/main" id="{5744EF67-FDC1-11E6-0F75-2C333CEC955E}"/>
              </a:ext>
            </a:extLst>
          </p:cNvPr>
          <p:cNvSpPr txBox="1"/>
          <p:nvPr/>
        </p:nvSpPr>
        <p:spPr>
          <a:xfrm>
            <a:off x="13787556" y="409091"/>
            <a:ext cx="1564422" cy="274230"/>
          </a:xfrm>
          <a:prstGeom prst="rect">
            <a:avLst/>
          </a:prstGeom>
        </p:spPr>
        <p:txBody>
          <a:bodyPr lIns="0" tIns="0" rIns="0" bIns="0" rtlCol="0" anchor="t">
            <a:spAutoFit/>
          </a:bodyPr>
          <a:lstStyle/>
          <a:p>
            <a:pPr algn="l">
              <a:lnSpc>
                <a:spcPts val="2212"/>
              </a:lnSpc>
              <a:spcBef>
                <a:spcPct val="0"/>
              </a:spcBef>
            </a:pPr>
            <a:r>
              <a:rPr lang="en-US" sz="1580">
                <a:solidFill>
                  <a:srgbClr val="000000"/>
                </a:solidFill>
                <a:latin typeface="Montserrat"/>
                <a:ea typeface="Montserrat"/>
                <a:cs typeface="Montserrat"/>
                <a:sym typeface="Montserrat"/>
              </a:rPr>
              <a:t>CONTENT</a:t>
            </a:r>
          </a:p>
        </p:txBody>
      </p:sp>
      <p:sp>
        <p:nvSpPr>
          <p:cNvPr id="15" name="TextBox 15">
            <a:extLst>
              <a:ext uri="{FF2B5EF4-FFF2-40B4-BE49-F238E27FC236}">
                <a16:creationId xmlns:a16="http://schemas.microsoft.com/office/drawing/2014/main" id="{2BD72329-9764-38E5-4462-B3C780B708C9}"/>
              </a:ext>
            </a:extLst>
          </p:cNvPr>
          <p:cNvSpPr txBox="1"/>
          <p:nvPr/>
        </p:nvSpPr>
        <p:spPr>
          <a:xfrm>
            <a:off x="15694878" y="409091"/>
            <a:ext cx="1564422" cy="274230"/>
          </a:xfrm>
          <a:prstGeom prst="rect">
            <a:avLst/>
          </a:prstGeom>
        </p:spPr>
        <p:txBody>
          <a:bodyPr lIns="0" tIns="0" rIns="0" bIns="0" rtlCol="0" anchor="t">
            <a:spAutoFit/>
          </a:bodyPr>
          <a:lstStyle/>
          <a:p>
            <a:pPr algn="l">
              <a:lnSpc>
                <a:spcPts val="2212"/>
              </a:lnSpc>
              <a:spcBef>
                <a:spcPct val="0"/>
              </a:spcBef>
            </a:pPr>
            <a:r>
              <a:rPr lang="en-US" sz="1580">
                <a:solidFill>
                  <a:srgbClr val="000000"/>
                </a:solidFill>
                <a:latin typeface="Montserrat"/>
                <a:ea typeface="Montserrat"/>
                <a:cs typeface="Montserrat"/>
                <a:sym typeface="Montserrat"/>
              </a:rPr>
              <a:t>OTHERS</a:t>
            </a:r>
          </a:p>
        </p:txBody>
      </p:sp>
      <p:sp>
        <p:nvSpPr>
          <p:cNvPr id="16" name="TextBox 16">
            <a:extLst>
              <a:ext uri="{FF2B5EF4-FFF2-40B4-BE49-F238E27FC236}">
                <a16:creationId xmlns:a16="http://schemas.microsoft.com/office/drawing/2014/main" id="{C209C0B9-5224-D5BD-D812-C6B08968E6E5}"/>
              </a:ext>
            </a:extLst>
          </p:cNvPr>
          <p:cNvSpPr txBox="1"/>
          <p:nvPr/>
        </p:nvSpPr>
        <p:spPr>
          <a:xfrm>
            <a:off x="10587156" y="409091"/>
            <a:ext cx="922798" cy="274230"/>
          </a:xfrm>
          <a:prstGeom prst="rect">
            <a:avLst/>
          </a:prstGeom>
        </p:spPr>
        <p:txBody>
          <a:bodyPr lIns="0" tIns="0" rIns="0" bIns="0" rtlCol="0" anchor="t">
            <a:spAutoFit/>
          </a:bodyPr>
          <a:lstStyle/>
          <a:p>
            <a:pPr algn="l">
              <a:lnSpc>
                <a:spcPts val="2212"/>
              </a:lnSpc>
              <a:spcBef>
                <a:spcPct val="0"/>
              </a:spcBef>
            </a:pPr>
            <a:r>
              <a:rPr lang="en-US" sz="1580" dirty="0">
                <a:solidFill>
                  <a:srgbClr val="000000"/>
                </a:solidFill>
                <a:latin typeface="Montserrat"/>
                <a:ea typeface="Montserrat"/>
                <a:cs typeface="Montserrat"/>
                <a:sym typeface="Montserrat"/>
              </a:rPr>
              <a:t>HOME</a:t>
            </a:r>
          </a:p>
        </p:txBody>
      </p:sp>
      <p:sp>
        <p:nvSpPr>
          <p:cNvPr id="17" name="TextBox 17">
            <a:extLst>
              <a:ext uri="{FF2B5EF4-FFF2-40B4-BE49-F238E27FC236}">
                <a16:creationId xmlns:a16="http://schemas.microsoft.com/office/drawing/2014/main" id="{24C2ABCB-8E78-0551-2481-CE811B3919A0}"/>
              </a:ext>
            </a:extLst>
          </p:cNvPr>
          <p:cNvSpPr txBox="1"/>
          <p:nvPr/>
        </p:nvSpPr>
        <p:spPr>
          <a:xfrm>
            <a:off x="12073056" y="409091"/>
            <a:ext cx="922798" cy="274230"/>
          </a:xfrm>
          <a:prstGeom prst="rect">
            <a:avLst/>
          </a:prstGeom>
        </p:spPr>
        <p:txBody>
          <a:bodyPr lIns="0" tIns="0" rIns="0" bIns="0" rtlCol="0" anchor="t">
            <a:spAutoFit/>
          </a:bodyPr>
          <a:lstStyle/>
          <a:p>
            <a:pPr algn="l">
              <a:lnSpc>
                <a:spcPts val="2212"/>
              </a:lnSpc>
              <a:spcBef>
                <a:spcPct val="0"/>
              </a:spcBef>
            </a:pPr>
            <a:r>
              <a:rPr lang="en-US" sz="1580">
                <a:solidFill>
                  <a:srgbClr val="000000"/>
                </a:solidFill>
                <a:latin typeface="Montserrat"/>
                <a:ea typeface="Montserrat"/>
                <a:cs typeface="Montserrat"/>
                <a:sym typeface="Montserrat"/>
              </a:rPr>
              <a:t>ABOUT</a:t>
            </a:r>
          </a:p>
        </p:txBody>
      </p:sp>
      <p:sp>
        <p:nvSpPr>
          <p:cNvPr id="18" name="TextBox 18">
            <a:extLst>
              <a:ext uri="{FF2B5EF4-FFF2-40B4-BE49-F238E27FC236}">
                <a16:creationId xmlns:a16="http://schemas.microsoft.com/office/drawing/2014/main" id="{A5AC9AAE-B003-3FFB-312D-D2D6572CF618}"/>
              </a:ext>
            </a:extLst>
          </p:cNvPr>
          <p:cNvSpPr txBox="1"/>
          <p:nvPr/>
        </p:nvSpPr>
        <p:spPr>
          <a:xfrm>
            <a:off x="17082298" y="9813771"/>
            <a:ext cx="1058601" cy="261675"/>
          </a:xfrm>
          <a:prstGeom prst="rect">
            <a:avLst/>
          </a:prstGeom>
        </p:spPr>
        <p:txBody>
          <a:bodyPr lIns="0" tIns="0" rIns="0" bIns="0" rtlCol="0" anchor="t">
            <a:spAutoFit/>
          </a:bodyPr>
          <a:lstStyle/>
          <a:p>
            <a:pPr algn="l">
              <a:lnSpc>
                <a:spcPts val="2212"/>
              </a:lnSpc>
              <a:spcBef>
                <a:spcPct val="0"/>
              </a:spcBef>
            </a:pPr>
            <a:r>
              <a:rPr lang="en-US" sz="1580" dirty="0">
                <a:solidFill>
                  <a:srgbClr val="FFFFFF"/>
                </a:solidFill>
                <a:latin typeface="Montserrat"/>
                <a:ea typeface="Montserrat"/>
                <a:cs typeface="Montserrat"/>
                <a:sym typeface="Montserrat"/>
              </a:rPr>
              <a:t>PAGE 03</a:t>
            </a:r>
          </a:p>
        </p:txBody>
      </p:sp>
      <p:sp>
        <p:nvSpPr>
          <p:cNvPr id="19" name="TextBox 19">
            <a:extLst>
              <a:ext uri="{FF2B5EF4-FFF2-40B4-BE49-F238E27FC236}">
                <a16:creationId xmlns:a16="http://schemas.microsoft.com/office/drawing/2014/main" id="{9817721E-4E74-17FB-2B06-AE29381F605E}"/>
              </a:ext>
            </a:extLst>
          </p:cNvPr>
          <p:cNvSpPr txBox="1"/>
          <p:nvPr/>
        </p:nvSpPr>
        <p:spPr>
          <a:xfrm>
            <a:off x="676401" y="9527702"/>
            <a:ext cx="3491630" cy="261675"/>
          </a:xfrm>
          <a:prstGeom prst="rect">
            <a:avLst/>
          </a:prstGeom>
        </p:spPr>
        <p:txBody>
          <a:bodyPr lIns="0" tIns="0" rIns="0" bIns="0" rtlCol="0" anchor="t">
            <a:spAutoFit/>
          </a:bodyPr>
          <a:lstStyle/>
          <a:p>
            <a:pPr algn="l">
              <a:lnSpc>
                <a:spcPts val="2212"/>
              </a:lnSpc>
              <a:spcBef>
                <a:spcPct val="0"/>
              </a:spcBef>
            </a:pPr>
            <a:r>
              <a:rPr lang="en-US" sz="1580" dirty="0">
                <a:solidFill>
                  <a:srgbClr val="000000"/>
                </a:solidFill>
                <a:latin typeface="Montserrat"/>
                <a:ea typeface="Montserrat"/>
                <a:cs typeface="Montserrat"/>
                <a:sym typeface="Montserrat"/>
              </a:rPr>
              <a:t>www.printeasy.com</a:t>
            </a:r>
          </a:p>
        </p:txBody>
      </p:sp>
      <p:sp>
        <p:nvSpPr>
          <p:cNvPr id="20" name="TextBox 20">
            <a:extLst>
              <a:ext uri="{FF2B5EF4-FFF2-40B4-BE49-F238E27FC236}">
                <a16:creationId xmlns:a16="http://schemas.microsoft.com/office/drawing/2014/main" id="{4B4AEDFF-D948-1105-E5BE-C59233563FC7}"/>
              </a:ext>
            </a:extLst>
          </p:cNvPr>
          <p:cNvSpPr txBox="1"/>
          <p:nvPr/>
        </p:nvSpPr>
        <p:spPr>
          <a:xfrm>
            <a:off x="8228063" y="2740721"/>
            <a:ext cx="7838045" cy="820738"/>
          </a:xfrm>
          <a:prstGeom prst="rect">
            <a:avLst/>
          </a:prstGeom>
        </p:spPr>
        <p:txBody>
          <a:bodyPr wrap="square" lIns="0" tIns="0" rIns="0" bIns="0" rtlCol="0" anchor="t">
            <a:spAutoFit/>
          </a:bodyPr>
          <a:lstStyle/>
          <a:p>
            <a:pPr algn="l">
              <a:lnSpc>
                <a:spcPts val="6385"/>
              </a:lnSpc>
            </a:pPr>
            <a:r>
              <a:rPr lang="en-US" sz="6080" b="1" dirty="0">
                <a:solidFill>
                  <a:srgbClr val="FFF5E9"/>
                </a:solidFill>
                <a:latin typeface="Roboto Medium" panose="02000000000000000000" pitchFamily="2" charset="0"/>
                <a:ea typeface="Roboto Medium" panose="02000000000000000000" pitchFamily="2" charset="0"/>
                <a:cs typeface="Roboto Medium" panose="02000000000000000000" pitchFamily="2" charset="0"/>
                <a:sym typeface="Montserrat Heavy"/>
              </a:rPr>
              <a:t>ABSTRACT</a:t>
            </a:r>
            <a:r>
              <a:rPr lang="en-US" sz="6080" b="1" dirty="0">
                <a:solidFill>
                  <a:srgbClr val="FFF5E9"/>
                </a:solidFill>
                <a:latin typeface="Montserrat Heavy"/>
                <a:ea typeface="Montserrat Heavy"/>
                <a:cs typeface="Montserrat Heavy"/>
                <a:sym typeface="Montserrat Heavy"/>
              </a:rPr>
              <a:t> </a:t>
            </a:r>
          </a:p>
        </p:txBody>
      </p:sp>
      <p:sp>
        <p:nvSpPr>
          <p:cNvPr id="22" name="TextBox 22">
            <a:extLst>
              <a:ext uri="{FF2B5EF4-FFF2-40B4-BE49-F238E27FC236}">
                <a16:creationId xmlns:a16="http://schemas.microsoft.com/office/drawing/2014/main" id="{C1808398-4801-9237-7612-8E555ABB8C2B}"/>
              </a:ext>
            </a:extLst>
          </p:cNvPr>
          <p:cNvSpPr txBox="1"/>
          <p:nvPr/>
        </p:nvSpPr>
        <p:spPr>
          <a:xfrm>
            <a:off x="8228063" y="4123881"/>
            <a:ext cx="8447645" cy="4678204"/>
          </a:xfrm>
          <a:prstGeom prst="rect">
            <a:avLst/>
          </a:prstGeom>
        </p:spPr>
        <p:txBody>
          <a:bodyPr wrap="square" lIns="0" tIns="0" rIns="0" bIns="0" rtlCol="0" anchor="t">
            <a:spAutoFit/>
          </a:bodyPr>
          <a:lstStyle/>
          <a:p>
            <a:pPr algn="just"/>
            <a:endParaRPr lang="en-IN" altLang="en-US" sz="1600" dirty="0">
              <a:solidFill>
                <a:schemeClr val="bg1"/>
              </a:solidFill>
            </a:endParaRPr>
          </a:p>
          <a:p>
            <a:pPr algn="just"/>
            <a:endParaRPr lang="en-IN" altLang="en-US" sz="1600" dirty="0">
              <a:solidFill>
                <a:schemeClr val="bg1"/>
              </a:solidFill>
            </a:endParaRPr>
          </a:p>
          <a:p>
            <a:pPr algn="just"/>
            <a:endParaRPr lang="en-IN" altLang="en-US" sz="1600" dirty="0">
              <a:solidFill>
                <a:schemeClr val="bg1"/>
              </a:solidFill>
            </a:endParaRPr>
          </a:p>
          <a:p>
            <a:pPr algn="just"/>
            <a:r>
              <a:rPr lang="en-US" sz="3200" dirty="0" err="1">
                <a:solidFill>
                  <a:schemeClr val="bg1"/>
                </a:solidFill>
                <a:latin typeface="Roboto "/>
              </a:rPr>
              <a:t>PrintEasy</a:t>
            </a:r>
            <a:r>
              <a:rPr lang="en-US" sz="3200" dirty="0">
                <a:solidFill>
                  <a:schemeClr val="bg1"/>
                </a:solidFill>
                <a:latin typeface="Roboto "/>
              </a:rPr>
              <a:t> is an innovative website  designed to simplify and secure document printing. It eliminates the need for USB drives or email transfers by generating a QR code for uploaded files. Users scan the code at print shops, ensuring a seamless, private, and efficient process that prioritizes data security and user convenience</a:t>
            </a:r>
            <a:endParaRPr lang="en-IN" altLang="en-US" sz="3200" dirty="0">
              <a:solidFill>
                <a:schemeClr val="bg1"/>
              </a:solidFill>
              <a:latin typeface="Roboto "/>
            </a:endParaRPr>
          </a:p>
        </p:txBody>
      </p:sp>
      <p:pic>
        <p:nvPicPr>
          <p:cNvPr id="23" name="Picture 22">
            <a:extLst>
              <a:ext uri="{FF2B5EF4-FFF2-40B4-BE49-F238E27FC236}">
                <a16:creationId xmlns:a16="http://schemas.microsoft.com/office/drawing/2014/main" id="{2F92B126-C7C8-C721-CA21-5057EFC6FF44}"/>
              </a:ext>
            </a:extLst>
          </p:cNvPr>
          <p:cNvPicPr>
            <a:picLocks noChangeAspect="1"/>
          </p:cNvPicPr>
          <p:nvPr/>
        </p:nvPicPr>
        <p:blipFill>
          <a:blip r:embed="rId9">
            <a:duotone>
              <a:prstClr val="black"/>
              <a:schemeClr val="accent3">
                <a:tint val="45000"/>
                <a:satMod val="400000"/>
              </a:schemeClr>
            </a:duotone>
            <a:extLst>
              <a:ext uri="{BEBA8EAE-BF5A-486C-A8C5-ECC9F3942E4B}">
                <a14:imgProps xmlns:a14="http://schemas.microsoft.com/office/drawing/2010/main">
                  <a14:imgLayer r:embed="rId10">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458458" y="2976328"/>
            <a:ext cx="5295822" cy="529582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31555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86663-6AFC-171E-3024-2110471C79F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D1162D7-209F-4A30-DE47-5B5A720B0F20}"/>
              </a:ext>
            </a:extLst>
          </p:cNvPr>
          <p:cNvSpPr/>
          <p:nvPr/>
        </p:nvSpPr>
        <p:spPr>
          <a:xfrm>
            <a:off x="0" y="1171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dirty="0"/>
          </a:p>
        </p:txBody>
      </p:sp>
      <p:grpSp>
        <p:nvGrpSpPr>
          <p:cNvPr id="3" name="Group 3">
            <a:extLst>
              <a:ext uri="{FF2B5EF4-FFF2-40B4-BE49-F238E27FC236}">
                <a16:creationId xmlns:a16="http://schemas.microsoft.com/office/drawing/2014/main" id="{4CE793AE-E5A7-4112-C2C6-ED592602055A}"/>
              </a:ext>
            </a:extLst>
          </p:cNvPr>
          <p:cNvGrpSpPr/>
          <p:nvPr/>
        </p:nvGrpSpPr>
        <p:grpSpPr>
          <a:xfrm>
            <a:off x="48986" y="-1246941"/>
            <a:ext cx="11209063" cy="11545651"/>
            <a:chOff x="-11240" y="-47625"/>
            <a:chExt cx="2952181" cy="3040830"/>
          </a:xfrm>
        </p:grpSpPr>
        <p:sp>
          <p:nvSpPr>
            <p:cNvPr id="4" name="Freeform 4">
              <a:extLst>
                <a:ext uri="{FF2B5EF4-FFF2-40B4-BE49-F238E27FC236}">
                  <a16:creationId xmlns:a16="http://schemas.microsoft.com/office/drawing/2014/main" id="{72A5554E-1341-9974-593E-C8D7EBCFA41A}"/>
                </a:ext>
              </a:extLst>
            </p:cNvPr>
            <p:cNvSpPr/>
            <p:nvPr/>
          </p:nvSpPr>
          <p:spPr>
            <a:xfrm>
              <a:off x="-11240" y="3084"/>
              <a:ext cx="2940941" cy="2990121"/>
            </a:xfrm>
            <a:custGeom>
              <a:avLst/>
              <a:gdLst/>
              <a:ahLst/>
              <a:cxnLst/>
              <a:rect l="l" t="t" r="r" b="b"/>
              <a:pathLst>
                <a:path w="2940941" h="2990121">
                  <a:moveTo>
                    <a:pt x="0" y="0"/>
                  </a:moveTo>
                  <a:lnTo>
                    <a:pt x="2940941" y="0"/>
                  </a:lnTo>
                  <a:lnTo>
                    <a:pt x="2940941" y="2990121"/>
                  </a:lnTo>
                  <a:lnTo>
                    <a:pt x="0" y="2990121"/>
                  </a:lnTo>
                  <a:close/>
                </a:path>
              </a:pathLst>
            </a:custGeom>
            <a:gradFill rotWithShape="1">
              <a:gsLst>
                <a:gs pos="0">
                  <a:srgbClr val="000000">
                    <a:alpha val="100000"/>
                  </a:srgbClr>
                </a:gs>
                <a:gs pos="100000">
                  <a:srgbClr val="000000">
                    <a:alpha val="0"/>
                  </a:srgbClr>
                </a:gs>
              </a:gsLst>
              <a:lin ang="0"/>
            </a:gradFill>
          </p:spPr>
          <p:txBody>
            <a:bodyPr/>
            <a:lstStyle/>
            <a:p>
              <a:endParaRPr lang="en-IN" dirty="0"/>
            </a:p>
          </p:txBody>
        </p:sp>
        <p:sp>
          <p:nvSpPr>
            <p:cNvPr id="5" name="TextBox 5">
              <a:extLst>
                <a:ext uri="{FF2B5EF4-FFF2-40B4-BE49-F238E27FC236}">
                  <a16:creationId xmlns:a16="http://schemas.microsoft.com/office/drawing/2014/main" id="{AEEEADBF-3149-591C-AEB7-534C10AB3B3A}"/>
                </a:ext>
              </a:extLst>
            </p:cNvPr>
            <p:cNvSpPr txBox="1"/>
            <p:nvPr/>
          </p:nvSpPr>
          <p:spPr>
            <a:xfrm>
              <a:off x="0" y="-47625"/>
              <a:ext cx="2940941" cy="3037746"/>
            </a:xfrm>
            <a:prstGeom prst="rect">
              <a:avLst/>
            </a:prstGeom>
          </p:spPr>
          <p:txBody>
            <a:bodyPr lIns="50800" tIns="50800" rIns="50800" bIns="50800" rtlCol="0" anchor="ctr"/>
            <a:lstStyle/>
            <a:p>
              <a:pPr algn="ctr">
                <a:lnSpc>
                  <a:spcPts val="3430"/>
                </a:lnSpc>
              </a:pPr>
              <a:endParaRPr/>
            </a:p>
          </p:txBody>
        </p:sp>
      </p:grpSp>
      <p:grpSp>
        <p:nvGrpSpPr>
          <p:cNvPr id="6" name="Group 6">
            <a:extLst>
              <a:ext uri="{FF2B5EF4-FFF2-40B4-BE49-F238E27FC236}">
                <a16:creationId xmlns:a16="http://schemas.microsoft.com/office/drawing/2014/main" id="{C6B95447-3DD6-1023-61FA-1F783F2B7CEA}"/>
              </a:ext>
            </a:extLst>
          </p:cNvPr>
          <p:cNvGrpSpPr/>
          <p:nvPr/>
        </p:nvGrpSpPr>
        <p:grpSpPr>
          <a:xfrm>
            <a:off x="0" y="-2057400"/>
            <a:ext cx="19761783" cy="3086100"/>
            <a:chOff x="0" y="0"/>
            <a:chExt cx="5204750" cy="812800"/>
          </a:xfrm>
        </p:grpSpPr>
        <p:sp>
          <p:nvSpPr>
            <p:cNvPr id="7" name="Freeform 7">
              <a:extLst>
                <a:ext uri="{FF2B5EF4-FFF2-40B4-BE49-F238E27FC236}">
                  <a16:creationId xmlns:a16="http://schemas.microsoft.com/office/drawing/2014/main" id="{DEC8F5F0-714F-BAE4-B986-1C6A71F14034}"/>
                </a:ext>
              </a:extLst>
            </p:cNvPr>
            <p:cNvSpPr/>
            <p:nvPr/>
          </p:nvSpPr>
          <p:spPr>
            <a:xfrm>
              <a:off x="0" y="0"/>
              <a:ext cx="5204749" cy="812800"/>
            </a:xfrm>
            <a:custGeom>
              <a:avLst/>
              <a:gdLst/>
              <a:ahLst/>
              <a:cxnLst/>
              <a:rect l="l" t="t" r="r" b="b"/>
              <a:pathLst>
                <a:path w="5204749" h="812800">
                  <a:moveTo>
                    <a:pt x="0" y="0"/>
                  </a:moveTo>
                  <a:lnTo>
                    <a:pt x="5204749" y="0"/>
                  </a:lnTo>
                  <a:lnTo>
                    <a:pt x="5204749" y="812800"/>
                  </a:lnTo>
                  <a:lnTo>
                    <a:pt x="0" y="812800"/>
                  </a:lnTo>
                  <a:close/>
                </a:path>
              </a:pathLst>
            </a:custGeom>
            <a:solidFill>
              <a:srgbClr val="FFFFFF"/>
            </a:solidFill>
          </p:spPr>
        </p:sp>
        <p:sp>
          <p:nvSpPr>
            <p:cNvPr id="8" name="TextBox 8">
              <a:extLst>
                <a:ext uri="{FF2B5EF4-FFF2-40B4-BE49-F238E27FC236}">
                  <a16:creationId xmlns:a16="http://schemas.microsoft.com/office/drawing/2014/main" id="{FD6CEF26-BCA6-2474-A62C-98996C489EE3}"/>
                </a:ext>
              </a:extLst>
            </p:cNvPr>
            <p:cNvSpPr txBox="1"/>
            <p:nvPr/>
          </p:nvSpPr>
          <p:spPr>
            <a:xfrm>
              <a:off x="0" y="-47625"/>
              <a:ext cx="5204750" cy="860425"/>
            </a:xfrm>
            <a:prstGeom prst="rect">
              <a:avLst/>
            </a:prstGeom>
          </p:spPr>
          <p:txBody>
            <a:bodyPr lIns="50800" tIns="50800" rIns="50800" bIns="50800" rtlCol="0" anchor="ctr"/>
            <a:lstStyle/>
            <a:p>
              <a:pPr algn="ctr">
                <a:lnSpc>
                  <a:spcPts val="3430"/>
                </a:lnSpc>
              </a:pPr>
              <a:endParaRPr/>
            </a:p>
          </p:txBody>
        </p:sp>
      </p:grpSp>
      <p:sp>
        <p:nvSpPr>
          <p:cNvPr id="9" name="Freeform 9">
            <a:extLst>
              <a:ext uri="{FF2B5EF4-FFF2-40B4-BE49-F238E27FC236}">
                <a16:creationId xmlns:a16="http://schemas.microsoft.com/office/drawing/2014/main" id="{475E0D3A-1B46-E820-9123-22C4F8A124A1}"/>
              </a:ext>
            </a:extLst>
          </p:cNvPr>
          <p:cNvSpPr/>
          <p:nvPr/>
        </p:nvSpPr>
        <p:spPr>
          <a:xfrm>
            <a:off x="1268521" y="316261"/>
            <a:ext cx="529776" cy="497989"/>
          </a:xfrm>
          <a:custGeom>
            <a:avLst/>
            <a:gdLst/>
            <a:ahLst/>
            <a:cxnLst/>
            <a:rect l="l" t="t" r="r" b="b"/>
            <a:pathLst>
              <a:path w="529776" h="497989">
                <a:moveTo>
                  <a:pt x="0" y="0"/>
                </a:moveTo>
                <a:lnTo>
                  <a:pt x="529775" y="0"/>
                </a:lnTo>
                <a:lnTo>
                  <a:pt x="529775" y="497989"/>
                </a:lnTo>
                <a:lnTo>
                  <a:pt x="0" y="4979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a:extLst>
              <a:ext uri="{FF2B5EF4-FFF2-40B4-BE49-F238E27FC236}">
                <a16:creationId xmlns:a16="http://schemas.microsoft.com/office/drawing/2014/main" id="{9BCB0CD2-0624-D9EE-B546-E3C3025FC248}"/>
              </a:ext>
            </a:extLst>
          </p:cNvPr>
          <p:cNvSpPr/>
          <p:nvPr/>
        </p:nvSpPr>
        <p:spPr>
          <a:xfrm>
            <a:off x="-1561736" y="2094062"/>
            <a:ext cx="4805712" cy="1263266"/>
          </a:xfrm>
          <a:custGeom>
            <a:avLst/>
            <a:gdLst/>
            <a:ahLst/>
            <a:cxnLst/>
            <a:rect l="l" t="t" r="r" b="b"/>
            <a:pathLst>
              <a:path w="4805712" h="1263266">
                <a:moveTo>
                  <a:pt x="0" y="0"/>
                </a:moveTo>
                <a:lnTo>
                  <a:pt x="4805712" y="0"/>
                </a:lnTo>
                <a:lnTo>
                  <a:pt x="4805712" y="1263266"/>
                </a:lnTo>
                <a:lnTo>
                  <a:pt x="0" y="1263266"/>
                </a:lnTo>
                <a:lnTo>
                  <a:pt x="0" y="0"/>
                </a:lnTo>
                <a:close/>
              </a:path>
            </a:pathLst>
          </a:custGeom>
          <a:blipFill>
            <a:blip r:embed="rId5">
              <a:alphaModFix amt="27000"/>
              <a:extLst>
                <a:ext uri="{96DAC541-7B7A-43D3-8B79-37D633B846F1}">
                  <asvg:svgBlip xmlns:asvg="http://schemas.microsoft.com/office/drawing/2016/SVG/main" r:embed="rId6"/>
                </a:ext>
              </a:extLst>
            </a:blip>
            <a:stretch>
              <a:fillRect/>
            </a:stretch>
          </a:blipFill>
        </p:spPr>
      </p:sp>
      <p:sp>
        <p:nvSpPr>
          <p:cNvPr id="11" name="Freeform 11">
            <a:extLst>
              <a:ext uri="{FF2B5EF4-FFF2-40B4-BE49-F238E27FC236}">
                <a16:creationId xmlns:a16="http://schemas.microsoft.com/office/drawing/2014/main" id="{A1231397-2E09-C859-577A-F1DC3F434089}"/>
              </a:ext>
            </a:extLst>
          </p:cNvPr>
          <p:cNvSpPr/>
          <p:nvPr/>
        </p:nvSpPr>
        <p:spPr>
          <a:xfrm>
            <a:off x="16477089" y="7832493"/>
            <a:ext cx="4805712" cy="1263266"/>
          </a:xfrm>
          <a:custGeom>
            <a:avLst/>
            <a:gdLst/>
            <a:ahLst/>
            <a:cxnLst/>
            <a:rect l="l" t="t" r="r" b="b"/>
            <a:pathLst>
              <a:path w="4805712" h="1263266">
                <a:moveTo>
                  <a:pt x="0" y="0"/>
                </a:moveTo>
                <a:lnTo>
                  <a:pt x="4805712" y="0"/>
                </a:lnTo>
                <a:lnTo>
                  <a:pt x="4805712" y="1263267"/>
                </a:lnTo>
                <a:lnTo>
                  <a:pt x="0" y="1263267"/>
                </a:lnTo>
                <a:lnTo>
                  <a:pt x="0" y="0"/>
                </a:lnTo>
                <a:close/>
              </a:path>
            </a:pathLst>
          </a:custGeom>
          <a:blipFill>
            <a:blip r:embed="rId5">
              <a:alphaModFix amt="67000"/>
              <a:extLst>
                <a:ext uri="{96DAC541-7B7A-43D3-8B79-37D633B846F1}">
                  <asvg:svgBlip xmlns:asvg="http://schemas.microsoft.com/office/drawing/2016/SVG/main" r:embed="rId6"/>
                </a:ext>
              </a:extLst>
            </a:blip>
            <a:stretch>
              <a:fillRect/>
            </a:stretch>
          </a:blipFill>
        </p:spPr>
      </p:sp>
      <p:sp>
        <p:nvSpPr>
          <p:cNvPr id="17" name="TextBox 17">
            <a:extLst>
              <a:ext uri="{FF2B5EF4-FFF2-40B4-BE49-F238E27FC236}">
                <a16:creationId xmlns:a16="http://schemas.microsoft.com/office/drawing/2014/main" id="{DF5478B6-506C-E6F8-2B91-BCEEF93E22FE}"/>
              </a:ext>
            </a:extLst>
          </p:cNvPr>
          <p:cNvSpPr txBox="1"/>
          <p:nvPr/>
        </p:nvSpPr>
        <p:spPr>
          <a:xfrm>
            <a:off x="13787556" y="409091"/>
            <a:ext cx="1564422" cy="274230"/>
          </a:xfrm>
          <a:prstGeom prst="rect">
            <a:avLst/>
          </a:prstGeom>
        </p:spPr>
        <p:txBody>
          <a:bodyPr lIns="0" tIns="0" rIns="0" bIns="0" rtlCol="0" anchor="t">
            <a:spAutoFit/>
          </a:bodyPr>
          <a:lstStyle/>
          <a:p>
            <a:pPr algn="l">
              <a:lnSpc>
                <a:spcPts val="2212"/>
              </a:lnSpc>
              <a:spcBef>
                <a:spcPct val="0"/>
              </a:spcBef>
            </a:pPr>
            <a:r>
              <a:rPr lang="en-US" sz="1580">
                <a:solidFill>
                  <a:srgbClr val="000000"/>
                </a:solidFill>
                <a:latin typeface="Montserrat"/>
                <a:ea typeface="Montserrat"/>
                <a:cs typeface="Montserrat"/>
                <a:sym typeface="Montserrat"/>
              </a:rPr>
              <a:t>CONTENT</a:t>
            </a:r>
          </a:p>
        </p:txBody>
      </p:sp>
      <p:sp>
        <p:nvSpPr>
          <p:cNvPr id="18" name="TextBox 18">
            <a:extLst>
              <a:ext uri="{FF2B5EF4-FFF2-40B4-BE49-F238E27FC236}">
                <a16:creationId xmlns:a16="http://schemas.microsoft.com/office/drawing/2014/main" id="{BAFE2B0F-8049-55FB-9C6B-B7BC8E8372A6}"/>
              </a:ext>
            </a:extLst>
          </p:cNvPr>
          <p:cNvSpPr txBox="1"/>
          <p:nvPr/>
        </p:nvSpPr>
        <p:spPr>
          <a:xfrm>
            <a:off x="15694878" y="409091"/>
            <a:ext cx="1564422" cy="274230"/>
          </a:xfrm>
          <a:prstGeom prst="rect">
            <a:avLst/>
          </a:prstGeom>
        </p:spPr>
        <p:txBody>
          <a:bodyPr lIns="0" tIns="0" rIns="0" bIns="0" rtlCol="0" anchor="t">
            <a:spAutoFit/>
          </a:bodyPr>
          <a:lstStyle/>
          <a:p>
            <a:pPr algn="l">
              <a:lnSpc>
                <a:spcPts val="2212"/>
              </a:lnSpc>
              <a:spcBef>
                <a:spcPct val="0"/>
              </a:spcBef>
            </a:pPr>
            <a:r>
              <a:rPr lang="en-US" sz="1580">
                <a:solidFill>
                  <a:srgbClr val="000000"/>
                </a:solidFill>
                <a:latin typeface="Montserrat"/>
                <a:ea typeface="Montserrat"/>
                <a:cs typeface="Montserrat"/>
                <a:sym typeface="Montserrat"/>
              </a:rPr>
              <a:t>OTHERS</a:t>
            </a:r>
          </a:p>
        </p:txBody>
      </p:sp>
      <p:sp>
        <p:nvSpPr>
          <p:cNvPr id="19" name="TextBox 19">
            <a:extLst>
              <a:ext uri="{FF2B5EF4-FFF2-40B4-BE49-F238E27FC236}">
                <a16:creationId xmlns:a16="http://schemas.microsoft.com/office/drawing/2014/main" id="{F33ED3F9-8A7A-769F-B2FB-3FAC05C756BC}"/>
              </a:ext>
            </a:extLst>
          </p:cNvPr>
          <p:cNvSpPr txBox="1"/>
          <p:nvPr/>
        </p:nvSpPr>
        <p:spPr>
          <a:xfrm>
            <a:off x="10587156" y="409091"/>
            <a:ext cx="922798" cy="274230"/>
          </a:xfrm>
          <a:prstGeom prst="rect">
            <a:avLst/>
          </a:prstGeom>
        </p:spPr>
        <p:txBody>
          <a:bodyPr lIns="0" tIns="0" rIns="0" bIns="0" rtlCol="0" anchor="t">
            <a:spAutoFit/>
          </a:bodyPr>
          <a:lstStyle/>
          <a:p>
            <a:pPr algn="l">
              <a:lnSpc>
                <a:spcPts val="2212"/>
              </a:lnSpc>
              <a:spcBef>
                <a:spcPct val="0"/>
              </a:spcBef>
            </a:pPr>
            <a:r>
              <a:rPr lang="en-US" sz="1580">
                <a:solidFill>
                  <a:srgbClr val="000000"/>
                </a:solidFill>
                <a:latin typeface="Montserrat"/>
                <a:ea typeface="Montserrat"/>
                <a:cs typeface="Montserrat"/>
                <a:sym typeface="Montserrat"/>
              </a:rPr>
              <a:t>HOME</a:t>
            </a:r>
          </a:p>
        </p:txBody>
      </p:sp>
      <p:sp>
        <p:nvSpPr>
          <p:cNvPr id="20" name="TextBox 20">
            <a:extLst>
              <a:ext uri="{FF2B5EF4-FFF2-40B4-BE49-F238E27FC236}">
                <a16:creationId xmlns:a16="http://schemas.microsoft.com/office/drawing/2014/main" id="{E35C8649-1D89-9416-051C-69E73B7A9DA6}"/>
              </a:ext>
            </a:extLst>
          </p:cNvPr>
          <p:cNvSpPr txBox="1"/>
          <p:nvPr/>
        </p:nvSpPr>
        <p:spPr>
          <a:xfrm>
            <a:off x="12073056" y="409091"/>
            <a:ext cx="922798" cy="274230"/>
          </a:xfrm>
          <a:prstGeom prst="rect">
            <a:avLst/>
          </a:prstGeom>
        </p:spPr>
        <p:txBody>
          <a:bodyPr lIns="0" tIns="0" rIns="0" bIns="0" rtlCol="0" anchor="t">
            <a:spAutoFit/>
          </a:bodyPr>
          <a:lstStyle/>
          <a:p>
            <a:pPr algn="l">
              <a:lnSpc>
                <a:spcPts val="2212"/>
              </a:lnSpc>
              <a:spcBef>
                <a:spcPct val="0"/>
              </a:spcBef>
            </a:pPr>
            <a:r>
              <a:rPr lang="en-US" sz="1580">
                <a:solidFill>
                  <a:srgbClr val="000000"/>
                </a:solidFill>
                <a:latin typeface="Montserrat"/>
                <a:ea typeface="Montserrat"/>
                <a:cs typeface="Montserrat"/>
                <a:sym typeface="Montserrat"/>
              </a:rPr>
              <a:t>ABOUT</a:t>
            </a:r>
          </a:p>
        </p:txBody>
      </p:sp>
      <p:sp>
        <p:nvSpPr>
          <p:cNvPr id="21" name="TextBox 21">
            <a:extLst>
              <a:ext uri="{FF2B5EF4-FFF2-40B4-BE49-F238E27FC236}">
                <a16:creationId xmlns:a16="http://schemas.microsoft.com/office/drawing/2014/main" id="{9DCBCB75-3E56-2C05-3786-8D87EDCE2054}"/>
              </a:ext>
            </a:extLst>
          </p:cNvPr>
          <p:cNvSpPr txBox="1"/>
          <p:nvPr/>
        </p:nvSpPr>
        <p:spPr>
          <a:xfrm>
            <a:off x="17198264" y="9900199"/>
            <a:ext cx="3917277" cy="261675"/>
          </a:xfrm>
          <a:prstGeom prst="rect">
            <a:avLst/>
          </a:prstGeom>
        </p:spPr>
        <p:txBody>
          <a:bodyPr wrap="square" lIns="0" tIns="0" rIns="0" bIns="0" rtlCol="0" anchor="t">
            <a:spAutoFit/>
          </a:bodyPr>
          <a:lstStyle/>
          <a:p>
            <a:pPr algn="l">
              <a:lnSpc>
                <a:spcPts val="2212"/>
              </a:lnSpc>
              <a:spcBef>
                <a:spcPct val="0"/>
              </a:spcBef>
            </a:pPr>
            <a:r>
              <a:rPr lang="en-US" sz="1580" dirty="0">
                <a:solidFill>
                  <a:srgbClr val="FFFFFF"/>
                </a:solidFill>
                <a:latin typeface="Montserrat"/>
                <a:ea typeface="Montserrat"/>
                <a:cs typeface="Montserrat"/>
                <a:sym typeface="Montserrat"/>
              </a:rPr>
              <a:t>PAGE 04. </a:t>
            </a:r>
          </a:p>
        </p:txBody>
      </p:sp>
      <p:sp>
        <p:nvSpPr>
          <p:cNvPr id="22" name="TextBox 22">
            <a:extLst>
              <a:ext uri="{FF2B5EF4-FFF2-40B4-BE49-F238E27FC236}">
                <a16:creationId xmlns:a16="http://schemas.microsoft.com/office/drawing/2014/main" id="{BA694B25-6EA5-6F80-905B-44BCDD33D4F3}"/>
              </a:ext>
            </a:extLst>
          </p:cNvPr>
          <p:cNvSpPr txBox="1"/>
          <p:nvPr/>
        </p:nvSpPr>
        <p:spPr>
          <a:xfrm>
            <a:off x="-2286000" y="1773224"/>
            <a:ext cx="11624588" cy="820738"/>
          </a:xfrm>
          <a:prstGeom prst="rect">
            <a:avLst/>
          </a:prstGeom>
        </p:spPr>
        <p:txBody>
          <a:bodyPr wrap="square" lIns="0" tIns="0" rIns="0" bIns="0" rtlCol="0" anchor="t">
            <a:spAutoFit/>
          </a:bodyPr>
          <a:lstStyle/>
          <a:p>
            <a:pPr algn="ctr">
              <a:lnSpc>
                <a:spcPts val="6385"/>
              </a:lnSpc>
            </a:pPr>
            <a:r>
              <a:rPr lang="en-US" sz="6080" b="1" dirty="0">
                <a:solidFill>
                  <a:srgbClr val="FFF5E9"/>
                </a:solidFill>
                <a:latin typeface="Roboto Medium" panose="02000000000000000000" pitchFamily="2" charset="0"/>
                <a:ea typeface="Roboto Medium" panose="02000000000000000000" pitchFamily="2" charset="0"/>
                <a:cs typeface="Roboto Medium" panose="02000000000000000000" pitchFamily="2" charset="0"/>
                <a:sym typeface="Montserrat Heavy"/>
              </a:rPr>
              <a:t> EXISTING SYSTEMS</a:t>
            </a:r>
          </a:p>
        </p:txBody>
      </p:sp>
      <p:sp>
        <p:nvSpPr>
          <p:cNvPr id="26" name="TextBox 26">
            <a:extLst>
              <a:ext uri="{FF2B5EF4-FFF2-40B4-BE49-F238E27FC236}">
                <a16:creationId xmlns:a16="http://schemas.microsoft.com/office/drawing/2014/main" id="{AB4D78E2-9882-C5B2-0E23-862237EF2143}"/>
              </a:ext>
            </a:extLst>
          </p:cNvPr>
          <p:cNvSpPr txBox="1"/>
          <p:nvPr/>
        </p:nvSpPr>
        <p:spPr>
          <a:xfrm>
            <a:off x="2185375" y="9340543"/>
            <a:ext cx="3491630" cy="274230"/>
          </a:xfrm>
          <a:prstGeom prst="rect">
            <a:avLst/>
          </a:prstGeom>
        </p:spPr>
        <p:txBody>
          <a:bodyPr lIns="0" tIns="0" rIns="0" bIns="0" rtlCol="0" anchor="t">
            <a:spAutoFit/>
          </a:bodyPr>
          <a:lstStyle/>
          <a:p>
            <a:pPr algn="l">
              <a:lnSpc>
                <a:spcPts val="2212"/>
              </a:lnSpc>
              <a:spcBef>
                <a:spcPct val="0"/>
              </a:spcBef>
            </a:pPr>
            <a:r>
              <a:rPr lang="en-US" sz="1580">
                <a:solidFill>
                  <a:srgbClr val="000000"/>
                </a:solidFill>
                <a:latin typeface="Montserrat"/>
                <a:ea typeface="Montserrat"/>
                <a:cs typeface="Montserrat"/>
                <a:sym typeface="Montserrat"/>
              </a:rPr>
              <a:t>WWW.REALLYGREATSITE.COM</a:t>
            </a:r>
          </a:p>
        </p:txBody>
      </p:sp>
      <p:sp>
        <p:nvSpPr>
          <p:cNvPr id="12" name="object 8">
            <a:extLst>
              <a:ext uri="{FF2B5EF4-FFF2-40B4-BE49-F238E27FC236}">
                <a16:creationId xmlns:a16="http://schemas.microsoft.com/office/drawing/2014/main" id="{5D28ACE7-41D1-0861-A82C-D5226C0F1DCA}"/>
              </a:ext>
            </a:extLst>
          </p:cNvPr>
          <p:cNvSpPr>
            <a:spLocks noChangeArrowheads="1"/>
          </p:cNvSpPr>
          <p:nvPr/>
        </p:nvSpPr>
        <p:spPr bwMode="auto">
          <a:xfrm>
            <a:off x="11008491" y="3610442"/>
            <a:ext cx="1206500" cy="1202267"/>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sz="1200"/>
          </a:p>
        </p:txBody>
      </p:sp>
      <p:sp>
        <p:nvSpPr>
          <p:cNvPr id="13" name="object 9">
            <a:extLst>
              <a:ext uri="{FF2B5EF4-FFF2-40B4-BE49-F238E27FC236}">
                <a16:creationId xmlns:a16="http://schemas.microsoft.com/office/drawing/2014/main" id="{2EC7CE13-127D-260E-5C78-79CD09DFBF33}"/>
              </a:ext>
            </a:extLst>
          </p:cNvPr>
          <p:cNvSpPr>
            <a:spLocks noChangeArrowheads="1"/>
          </p:cNvSpPr>
          <p:nvPr/>
        </p:nvSpPr>
        <p:spPr bwMode="auto">
          <a:xfrm>
            <a:off x="11133270" y="5918810"/>
            <a:ext cx="1206500" cy="1202267"/>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sz="1200"/>
          </a:p>
        </p:txBody>
      </p:sp>
      <p:sp>
        <p:nvSpPr>
          <p:cNvPr id="15" name="object 10">
            <a:extLst>
              <a:ext uri="{FF2B5EF4-FFF2-40B4-BE49-F238E27FC236}">
                <a16:creationId xmlns:a16="http://schemas.microsoft.com/office/drawing/2014/main" id="{66C64788-8EA7-4E72-B75F-D416C01C684F}"/>
              </a:ext>
            </a:extLst>
          </p:cNvPr>
          <p:cNvSpPr>
            <a:spLocks noChangeArrowheads="1"/>
          </p:cNvSpPr>
          <p:nvPr/>
        </p:nvSpPr>
        <p:spPr bwMode="auto">
          <a:xfrm>
            <a:off x="11212998" y="8397050"/>
            <a:ext cx="1206500" cy="1202267"/>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sz="1200"/>
          </a:p>
        </p:txBody>
      </p:sp>
      <p:sp>
        <p:nvSpPr>
          <p:cNvPr id="16" name="TextBox 15">
            <a:extLst>
              <a:ext uri="{FF2B5EF4-FFF2-40B4-BE49-F238E27FC236}">
                <a16:creationId xmlns:a16="http://schemas.microsoft.com/office/drawing/2014/main" id="{31563DCF-43F2-0961-A35F-E81924119FC3}"/>
              </a:ext>
            </a:extLst>
          </p:cNvPr>
          <p:cNvSpPr txBox="1"/>
          <p:nvPr/>
        </p:nvSpPr>
        <p:spPr>
          <a:xfrm>
            <a:off x="12995854" y="3722332"/>
            <a:ext cx="2297937" cy="1172116"/>
          </a:xfrm>
          <a:prstGeom prst="rect">
            <a:avLst/>
          </a:prstGeom>
          <a:noFill/>
        </p:spPr>
        <p:txBody>
          <a:bodyPr wrap="none" rtlCol="0">
            <a:spAutoFit/>
          </a:bodyPr>
          <a:lstStyle/>
          <a:p>
            <a:pPr marL="8467">
              <a:defRPr/>
            </a:pPr>
            <a:r>
              <a:rPr lang="en-IN" sz="2400" b="1" spc="10" dirty="0" err="1">
                <a:solidFill>
                  <a:schemeClr val="bg1"/>
                </a:solidFill>
                <a:latin typeface="Lucida Sans"/>
                <a:cs typeface="Lucida Sans"/>
              </a:rPr>
              <a:t>W</a:t>
            </a:r>
            <a:r>
              <a:rPr lang="en-IN" sz="2400" b="1" spc="-57" dirty="0" err="1">
                <a:solidFill>
                  <a:schemeClr val="bg1"/>
                </a:solidFill>
                <a:latin typeface="Lucida Sans"/>
                <a:cs typeface="Lucida Sans"/>
              </a:rPr>
              <a:t>e</a:t>
            </a:r>
            <a:r>
              <a:rPr lang="en-IN" sz="2400" b="1" spc="-20" dirty="0" err="1">
                <a:solidFill>
                  <a:schemeClr val="bg1"/>
                </a:solidFill>
                <a:latin typeface="Lucida Sans"/>
                <a:cs typeface="Lucida Sans"/>
              </a:rPr>
              <a:t>P</a:t>
            </a:r>
            <a:r>
              <a:rPr lang="en-IN" sz="2400" b="1" spc="-173" dirty="0" err="1">
                <a:solidFill>
                  <a:schemeClr val="bg1"/>
                </a:solidFill>
                <a:latin typeface="Lucida Sans"/>
                <a:cs typeface="Lucida Sans"/>
              </a:rPr>
              <a:t>r</a:t>
            </a:r>
            <a:r>
              <a:rPr lang="en-IN" sz="2400" b="1" spc="-187" dirty="0" err="1">
                <a:solidFill>
                  <a:schemeClr val="bg1"/>
                </a:solidFill>
                <a:latin typeface="Lucida Sans"/>
                <a:cs typeface="Lucida Sans"/>
              </a:rPr>
              <a:t>i</a:t>
            </a:r>
            <a:r>
              <a:rPr lang="en-IN" sz="2400" b="1" spc="-163" dirty="0" err="1">
                <a:solidFill>
                  <a:schemeClr val="bg1"/>
                </a:solidFill>
                <a:latin typeface="Lucida Sans"/>
                <a:cs typeface="Lucida Sans"/>
              </a:rPr>
              <a:t>n</a:t>
            </a:r>
            <a:r>
              <a:rPr lang="en-IN" sz="2400" b="1" spc="-53" dirty="0" err="1">
                <a:solidFill>
                  <a:schemeClr val="bg1"/>
                </a:solidFill>
                <a:latin typeface="Lucida Sans"/>
                <a:cs typeface="Lucida Sans"/>
              </a:rPr>
              <a:t>t</a:t>
            </a:r>
            <a:endParaRPr lang="en-IN" sz="2400" dirty="0">
              <a:solidFill>
                <a:schemeClr val="bg1"/>
              </a:solidFill>
              <a:latin typeface="Lucida Sans"/>
              <a:cs typeface="Lucida Sans"/>
            </a:endParaRPr>
          </a:p>
          <a:p>
            <a:pPr marL="8467">
              <a:spcBef>
                <a:spcPts val="513"/>
              </a:spcBef>
              <a:defRPr/>
            </a:pPr>
            <a:r>
              <a:rPr lang="en-IN" sz="2400" spc="10" dirty="0" err="1">
                <a:solidFill>
                  <a:schemeClr val="bg1"/>
                </a:solidFill>
                <a:latin typeface="Tahoma"/>
                <a:cs typeface="Tahoma"/>
              </a:rPr>
              <a:t>E</a:t>
            </a:r>
            <a:r>
              <a:rPr lang="en-IN" sz="2400" spc="-7" dirty="0" err="1">
                <a:solidFill>
                  <a:schemeClr val="bg1"/>
                </a:solidFill>
                <a:latin typeface="Tahoma"/>
                <a:cs typeface="Tahoma"/>
              </a:rPr>
              <a:t>u</a:t>
            </a:r>
            <a:r>
              <a:rPr lang="en-IN" sz="2400" spc="-43" dirty="0" err="1">
                <a:solidFill>
                  <a:schemeClr val="bg1"/>
                </a:solidFill>
                <a:latin typeface="Tahoma"/>
                <a:cs typeface="Tahoma"/>
              </a:rPr>
              <a:t>r</a:t>
            </a:r>
            <a:r>
              <a:rPr lang="en-IN" sz="2400" spc="23" dirty="0" err="1">
                <a:solidFill>
                  <a:schemeClr val="bg1"/>
                </a:solidFill>
                <a:latin typeface="Tahoma"/>
                <a:cs typeface="Tahoma"/>
              </a:rPr>
              <a:t>o</a:t>
            </a:r>
            <a:r>
              <a:rPr lang="en-IN" sz="2400" spc="60" dirty="0" err="1">
                <a:solidFill>
                  <a:schemeClr val="bg1"/>
                </a:solidFill>
                <a:latin typeface="Tahoma"/>
                <a:cs typeface="Tahoma"/>
              </a:rPr>
              <a:t>S</a:t>
            </a:r>
            <a:r>
              <a:rPr lang="en-IN" sz="2400" dirty="0" err="1">
                <a:solidFill>
                  <a:schemeClr val="bg1"/>
                </a:solidFill>
                <a:latin typeface="Tahoma"/>
                <a:cs typeface="Tahoma"/>
              </a:rPr>
              <a:t>m</a:t>
            </a:r>
            <a:r>
              <a:rPr lang="en-IN" sz="2400" spc="13" dirty="0" err="1">
                <a:solidFill>
                  <a:schemeClr val="bg1"/>
                </a:solidFill>
                <a:latin typeface="Tahoma"/>
                <a:cs typeface="Tahoma"/>
              </a:rPr>
              <a:t>a</a:t>
            </a:r>
            <a:r>
              <a:rPr lang="en-IN" sz="2400" spc="17" dirty="0" err="1">
                <a:solidFill>
                  <a:schemeClr val="bg1"/>
                </a:solidFill>
                <a:latin typeface="Tahoma"/>
                <a:cs typeface="Tahoma"/>
              </a:rPr>
              <a:t>r</a:t>
            </a:r>
            <a:r>
              <a:rPr lang="en-IN" sz="2400" spc="-3" dirty="0" err="1">
                <a:solidFill>
                  <a:schemeClr val="bg1"/>
                </a:solidFill>
                <a:latin typeface="Tahoma"/>
                <a:cs typeface="Tahoma"/>
              </a:rPr>
              <a:t>t</a:t>
            </a:r>
            <a:r>
              <a:rPr lang="en-IN" sz="2400" spc="110" dirty="0" err="1">
                <a:solidFill>
                  <a:schemeClr val="bg1"/>
                </a:solidFill>
                <a:latin typeface="Tahoma"/>
                <a:cs typeface="Tahoma"/>
              </a:rPr>
              <a:t>z</a:t>
            </a:r>
            <a:r>
              <a:rPr lang="en-IN" sz="2400" spc="-100" dirty="0">
                <a:solidFill>
                  <a:schemeClr val="bg1"/>
                </a:solidFill>
                <a:latin typeface="Tahoma"/>
                <a:cs typeface="Tahoma"/>
              </a:rPr>
              <a:t> </a:t>
            </a:r>
            <a:r>
              <a:rPr lang="en-IN" sz="2400" spc="17" dirty="0">
                <a:solidFill>
                  <a:schemeClr val="bg1"/>
                </a:solidFill>
                <a:latin typeface="Tahoma"/>
                <a:cs typeface="Tahoma"/>
              </a:rPr>
              <a:t>L</a:t>
            </a:r>
            <a:r>
              <a:rPr lang="en-IN" sz="2400" spc="-10" dirty="0">
                <a:solidFill>
                  <a:schemeClr val="bg1"/>
                </a:solidFill>
                <a:latin typeface="Tahoma"/>
                <a:cs typeface="Tahoma"/>
              </a:rPr>
              <a:t>t</a:t>
            </a:r>
            <a:r>
              <a:rPr lang="en-IN" sz="2400" spc="76" dirty="0">
                <a:solidFill>
                  <a:schemeClr val="bg1"/>
                </a:solidFill>
                <a:latin typeface="Tahoma"/>
                <a:cs typeface="Tahoma"/>
              </a:rPr>
              <a:t>d</a:t>
            </a:r>
            <a:endParaRPr lang="en-IN" sz="2400" dirty="0">
              <a:solidFill>
                <a:schemeClr val="bg1"/>
              </a:solidFill>
              <a:latin typeface="Tahoma"/>
              <a:cs typeface="Tahoma"/>
            </a:endParaRPr>
          </a:p>
          <a:p>
            <a:endParaRPr lang="en-IN" dirty="0">
              <a:solidFill>
                <a:schemeClr val="bg1"/>
              </a:solidFill>
            </a:endParaRPr>
          </a:p>
        </p:txBody>
      </p:sp>
      <p:sp>
        <p:nvSpPr>
          <p:cNvPr id="23" name="TextBox 22">
            <a:extLst>
              <a:ext uri="{FF2B5EF4-FFF2-40B4-BE49-F238E27FC236}">
                <a16:creationId xmlns:a16="http://schemas.microsoft.com/office/drawing/2014/main" id="{64CEDD69-CB84-4983-B3E0-BB176B99DF78}"/>
              </a:ext>
            </a:extLst>
          </p:cNvPr>
          <p:cNvSpPr txBox="1"/>
          <p:nvPr/>
        </p:nvSpPr>
        <p:spPr>
          <a:xfrm>
            <a:off x="13096009" y="5952123"/>
            <a:ext cx="2097626" cy="1172116"/>
          </a:xfrm>
          <a:prstGeom prst="rect">
            <a:avLst/>
          </a:prstGeom>
          <a:noFill/>
        </p:spPr>
        <p:txBody>
          <a:bodyPr wrap="none" rtlCol="0">
            <a:spAutoFit/>
          </a:bodyPr>
          <a:lstStyle/>
          <a:p>
            <a:pPr marL="8467">
              <a:defRPr/>
            </a:pPr>
            <a:r>
              <a:rPr lang="en-IN" sz="2400" b="1" spc="-30" dirty="0" err="1">
                <a:solidFill>
                  <a:schemeClr val="bg1"/>
                </a:solidFill>
                <a:latin typeface="Lucida Sans"/>
                <a:cs typeface="Lucida Sans"/>
              </a:rPr>
              <a:t>P</a:t>
            </a:r>
            <a:r>
              <a:rPr lang="en-IN" sz="2400" b="1" spc="-180" dirty="0" err="1">
                <a:solidFill>
                  <a:schemeClr val="bg1"/>
                </a:solidFill>
                <a:latin typeface="Lucida Sans"/>
                <a:cs typeface="Lucida Sans"/>
              </a:rPr>
              <a:t>r</a:t>
            </a:r>
            <a:r>
              <a:rPr lang="en-IN" sz="2400" b="1" spc="-193" dirty="0" err="1">
                <a:solidFill>
                  <a:schemeClr val="bg1"/>
                </a:solidFill>
                <a:latin typeface="Lucida Sans"/>
                <a:cs typeface="Lucida Sans"/>
              </a:rPr>
              <a:t>i</a:t>
            </a:r>
            <a:r>
              <a:rPr lang="en-IN" sz="2400" b="1" spc="-169" dirty="0" err="1">
                <a:solidFill>
                  <a:schemeClr val="bg1"/>
                </a:solidFill>
                <a:latin typeface="Lucida Sans"/>
                <a:cs typeface="Lucida Sans"/>
              </a:rPr>
              <a:t>n</a:t>
            </a:r>
            <a:r>
              <a:rPr lang="en-IN" sz="2400" b="1" spc="-136" dirty="0" err="1">
                <a:solidFill>
                  <a:schemeClr val="bg1"/>
                </a:solidFill>
                <a:latin typeface="Lucida Sans"/>
                <a:cs typeface="Lucida Sans"/>
              </a:rPr>
              <a:t>t</a:t>
            </a:r>
            <a:r>
              <a:rPr lang="en-IN" sz="2400" b="1" spc="103" dirty="0" err="1">
                <a:solidFill>
                  <a:schemeClr val="bg1"/>
                </a:solidFill>
                <a:latin typeface="Lucida Sans"/>
                <a:cs typeface="Lucida Sans"/>
              </a:rPr>
              <a:t>W</a:t>
            </a:r>
            <a:r>
              <a:rPr lang="en-IN" sz="2400" b="1" spc="-183" dirty="0" err="1">
                <a:solidFill>
                  <a:schemeClr val="bg1"/>
                </a:solidFill>
                <a:latin typeface="Lucida Sans"/>
                <a:cs typeface="Lucida Sans"/>
              </a:rPr>
              <a:t>I</a:t>
            </a:r>
            <a:r>
              <a:rPr lang="en-IN" sz="2400" b="1" spc="-140" dirty="0" err="1">
                <a:solidFill>
                  <a:schemeClr val="bg1"/>
                </a:solidFill>
                <a:latin typeface="Lucida Sans"/>
                <a:cs typeface="Lucida Sans"/>
              </a:rPr>
              <a:t>TH</a:t>
            </a:r>
            <a:r>
              <a:rPr lang="en-IN" sz="2400" b="1" spc="-90" dirty="0" err="1">
                <a:solidFill>
                  <a:schemeClr val="bg1"/>
                </a:solidFill>
                <a:latin typeface="Lucida Sans"/>
                <a:cs typeface="Lucida Sans"/>
              </a:rPr>
              <a:t>M</a:t>
            </a:r>
            <a:r>
              <a:rPr lang="en-IN" sz="2400" b="1" spc="10" dirty="0" err="1">
                <a:solidFill>
                  <a:schemeClr val="bg1"/>
                </a:solidFill>
                <a:latin typeface="Lucida Sans"/>
                <a:cs typeface="Lucida Sans"/>
              </a:rPr>
              <a:t>E</a:t>
            </a:r>
            <a:endParaRPr lang="en-IN" sz="2400" dirty="0">
              <a:solidFill>
                <a:schemeClr val="bg1"/>
              </a:solidFill>
              <a:latin typeface="Lucida Sans"/>
              <a:cs typeface="Lucida Sans"/>
            </a:endParaRPr>
          </a:p>
          <a:p>
            <a:pPr marL="13971">
              <a:spcBef>
                <a:spcPts val="483"/>
              </a:spcBef>
              <a:defRPr/>
            </a:pPr>
            <a:r>
              <a:rPr lang="en-IN" sz="2400" spc="20" dirty="0" err="1">
                <a:solidFill>
                  <a:schemeClr val="bg1"/>
                </a:solidFill>
                <a:latin typeface="Tahoma"/>
                <a:cs typeface="Tahoma"/>
              </a:rPr>
              <a:t>W</a:t>
            </a:r>
            <a:r>
              <a:rPr lang="en-IN" sz="2400" spc="-23" dirty="0" err="1">
                <a:solidFill>
                  <a:schemeClr val="bg1"/>
                </a:solidFill>
                <a:latin typeface="Tahoma"/>
                <a:cs typeface="Tahoma"/>
              </a:rPr>
              <a:t>i</a:t>
            </a:r>
            <a:r>
              <a:rPr lang="en-IN" sz="2400" spc="10" dirty="0" err="1">
                <a:solidFill>
                  <a:schemeClr val="bg1"/>
                </a:solidFill>
                <a:latin typeface="Tahoma"/>
                <a:cs typeface="Tahoma"/>
              </a:rPr>
              <a:t>t</a:t>
            </a:r>
            <a:r>
              <a:rPr lang="en-IN" sz="2400" dirty="0" err="1">
                <a:solidFill>
                  <a:schemeClr val="bg1"/>
                </a:solidFill>
                <a:latin typeface="Tahoma"/>
                <a:cs typeface="Tahoma"/>
              </a:rPr>
              <a:t>h</a:t>
            </a:r>
            <a:r>
              <a:rPr lang="en-IN" sz="2400" spc="107" dirty="0" err="1">
                <a:solidFill>
                  <a:schemeClr val="bg1"/>
                </a:solidFill>
                <a:latin typeface="Tahoma"/>
                <a:cs typeface="Tahoma"/>
              </a:rPr>
              <a:t>M</a:t>
            </a:r>
            <a:r>
              <a:rPr lang="en-IN" sz="2400" spc="30" dirty="0" err="1">
                <a:solidFill>
                  <a:schemeClr val="bg1"/>
                </a:solidFill>
                <a:latin typeface="Tahoma"/>
                <a:cs typeface="Tahoma"/>
              </a:rPr>
              <a:t>e</a:t>
            </a:r>
            <a:r>
              <a:rPr lang="en-IN" sz="2400" spc="-30" dirty="0">
                <a:solidFill>
                  <a:schemeClr val="bg1"/>
                </a:solidFill>
                <a:latin typeface="Tahoma"/>
                <a:cs typeface="Tahoma"/>
              </a:rPr>
              <a:t>,</a:t>
            </a:r>
            <a:r>
              <a:rPr lang="en-IN" sz="2400" spc="-100" dirty="0">
                <a:solidFill>
                  <a:schemeClr val="bg1"/>
                </a:solidFill>
                <a:latin typeface="Tahoma"/>
                <a:cs typeface="Tahoma"/>
              </a:rPr>
              <a:t> </a:t>
            </a:r>
            <a:r>
              <a:rPr lang="en-IN" sz="2400" spc="-167" dirty="0">
                <a:solidFill>
                  <a:schemeClr val="bg1"/>
                </a:solidFill>
                <a:latin typeface="Tahoma"/>
                <a:cs typeface="Tahoma"/>
              </a:rPr>
              <a:t>I</a:t>
            </a:r>
            <a:r>
              <a:rPr lang="en-IN" sz="2400" spc="-3" dirty="0">
                <a:solidFill>
                  <a:schemeClr val="bg1"/>
                </a:solidFill>
                <a:latin typeface="Tahoma"/>
                <a:cs typeface="Tahoma"/>
              </a:rPr>
              <a:t>n</a:t>
            </a:r>
            <a:r>
              <a:rPr lang="en-IN" sz="2400" spc="113" dirty="0">
                <a:solidFill>
                  <a:schemeClr val="bg1"/>
                </a:solidFill>
                <a:latin typeface="Tahoma"/>
                <a:cs typeface="Tahoma"/>
              </a:rPr>
              <a:t>c</a:t>
            </a:r>
            <a:endParaRPr lang="en-IN" sz="2400" dirty="0">
              <a:solidFill>
                <a:schemeClr val="bg1"/>
              </a:solidFill>
              <a:latin typeface="Tahoma"/>
              <a:cs typeface="Tahoma"/>
            </a:endParaRPr>
          </a:p>
          <a:p>
            <a:endParaRPr lang="en-IN" dirty="0">
              <a:solidFill>
                <a:schemeClr val="bg1"/>
              </a:solidFill>
            </a:endParaRPr>
          </a:p>
        </p:txBody>
      </p:sp>
      <p:sp>
        <p:nvSpPr>
          <p:cNvPr id="24" name="TextBox 23">
            <a:extLst>
              <a:ext uri="{FF2B5EF4-FFF2-40B4-BE49-F238E27FC236}">
                <a16:creationId xmlns:a16="http://schemas.microsoft.com/office/drawing/2014/main" id="{EF0DD74C-507E-806B-2FFD-F446A2FEA491}"/>
              </a:ext>
            </a:extLst>
          </p:cNvPr>
          <p:cNvSpPr txBox="1"/>
          <p:nvPr/>
        </p:nvSpPr>
        <p:spPr>
          <a:xfrm>
            <a:off x="13018658" y="8375297"/>
            <a:ext cx="2363980" cy="1172116"/>
          </a:xfrm>
          <a:prstGeom prst="rect">
            <a:avLst/>
          </a:prstGeom>
          <a:noFill/>
        </p:spPr>
        <p:txBody>
          <a:bodyPr wrap="none" rtlCol="0">
            <a:spAutoFit/>
          </a:bodyPr>
          <a:lstStyle/>
          <a:p>
            <a:pPr marL="21168">
              <a:defRPr/>
            </a:pPr>
            <a:r>
              <a:rPr lang="en-IN" sz="2400" b="1" spc="-30" dirty="0" err="1">
                <a:solidFill>
                  <a:schemeClr val="bg1"/>
                </a:solidFill>
                <a:latin typeface="Lucida Sans"/>
                <a:cs typeface="Lucida Sans"/>
              </a:rPr>
              <a:t>P</a:t>
            </a:r>
            <a:r>
              <a:rPr lang="en-IN" sz="2400" b="1" spc="-180" dirty="0" err="1">
                <a:solidFill>
                  <a:schemeClr val="bg1"/>
                </a:solidFill>
                <a:latin typeface="Lucida Sans"/>
                <a:cs typeface="Lucida Sans"/>
              </a:rPr>
              <a:t>r</a:t>
            </a:r>
            <a:r>
              <a:rPr lang="en-IN" sz="2400" b="1" spc="-193" dirty="0" err="1">
                <a:solidFill>
                  <a:schemeClr val="bg1"/>
                </a:solidFill>
                <a:latin typeface="Lucida Sans"/>
                <a:cs typeface="Lucida Sans"/>
              </a:rPr>
              <a:t>i</a:t>
            </a:r>
            <a:r>
              <a:rPr lang="en-IN" sz="2400" b="1" spc="-169" dirty="0" err="1">
                <a:solidFill>
                  <a:schemeClr val="bg1"/>
                </a:solidFill>
                <a:latin typeface="Lucida Sans"/>
                <a:cs typeface="Lucida Sans"/>
              </a:rPr>
              <a:t>n</a:t>
            </a:r>
            <a:r>
              <a:rPr lang="en-IN" sz="2400" b="1" spc="-136" dirty="0" err="1">
                <a:solidFill>
                  <a:schemeClr val="bg1"/>
                </a:solidFill>
                <a:latin typeface="Lucida Sans"/>
                <a:cs typeface="Lucida Sans"/>
              </a:rPr>
              <a:t>t</a:t>
            </a:r>
            <a:r>
              <a:rPr lang="en-IN" sz="2400" b="1" spc="-63" dirty="0" err="1">
                <a:solidFill>
                  <a:schemeClr val="bg1"/>
                </a:solidFill>
                <a:latin typeface="Lucida Sans"/>
                <a:cs typeface="Lucida Sans"/>
              </a:rPr>
              <a:t>e</a:t>
            </a:r>
            <a:r>
              <a:rPr lang="en-IN" sz="2400" b="1" spc="-180" dirty="0" err="1">
                <a:solidFill>
                  <a:schemeClr val="bg1"/>
                </a:solidFill>
                <a:latin typeface="Lucida Sans"/>
                <a:cs typeface="Lucida Sans"/>
              </a:rPr>
              <a:t>r</a:t>
            </a:r>
            <a:r>
              <a:rPr lang="en-IN" sz="2400" b="1" spc="-107" dirty="0" err="1">
                <a:solidFill>
                  <a:schemeClr val="bg1"/>
                </a:solidFill>
                <a:latin typeface="Lucida Sans"/>
                <a:cs typeface="Lucida Sans"/>
              </a:rPr>
              <a:t>s</a:t>
            </a:r>
            <a:r>
              <a:rPr lang="en-IN" sz="2400" b="1" spc="-157" dirty="0" err="1">
                <a:solidFill>
                  <a:schemeClr val="bg1"/>
                </a:solidFill>
                <a:latin typeface="Lucida Sans"/>
                <a:cs typeface="Lucida Sans"/>
              </a:rPr>
              <a:t>h</a:t>
            </a:r>
            <a:r>
              <a:rPr lang="en-IN" sz="2400" b="1" spc="-107" dirty="0" err="1">
                <a:solidFill>
                  <a:schemeClr val="bg1"/>
                </a:solidFill>
                <a:latin typeface="Lucida Sans"/>
                <a:cs typeface="Lucida Sans"/>
              </a:rPr>
              <a:t>a</a:t>
            </a:r>
            <a:r>
              <a:rPr lang="en-IN" sz="2400" b="1" spc="-223" dirty="0" err="1">
                <a:solidFill>
                  <a:schemeClr val="bg1"/>
                </a:solidFill>
                <a:latin typeface="Lucida Sans"/>
                <a:cs typeface="Lucida Sans"/>
              </a:rPr>
              <a:t>r</a:t>
            </a:r>
            <a:r>
              <a:rPr lang="en-IN" sz="2400" b="1" spc="10" dirty="0" err="1">
                <a:solidFill>
                  <a:schemeClr val="bg1"/>
                </a:solidFill>
                <a:latin typeface="Lucida Sans"/>
                <a:cs typeface="Lucida Sans"/>
              </a:rPr>
              <a:t>e</a:t>
            </a:r>
            <a:endParaRPr lang="en-IN" sz="2400" dirty="0">
              <a:solidFill>
                <a:schemeClr val="bg1"/>
              </a:solidFill>
              <a:latin typeface="Lucida Sans"/>
              <a:cs typeface="Lucida Sans"/>
            </a:endParaRPr>
          </a:p>
          <a:p>
            <a:pPr marL="8467">
              <a:spcBef>
                <a:spcPts val="513"/>
              </a:spcBef>
              <a:defRPr/>
            </a:pPr>
            <a:r>
              <a:rPr lang="en-IN" sz="2400" spc="107" dirty="0">
                <a:solidFill>
                  <a:schemeClr val="bg1"/>
                </a:solidFill>
                <a:latin typeface="Tahoma"/>
                <a:cs typeface="Tahoma"/>
              </a:rPr>
              <a:t>M</a:t>
            </a:r>
            <a:r>
              <a:rPr lang="en-IN" sz="2400" spc="23" dirty="0">
                <a:solidFill>
                  <a:schemeClr val="bg1"/>
                </a:solidFill>
                <a:latin typeface="Tahoma"/>
                <a:cs typeface="Tahoma"/>
              </a:rPr>
              <a:t>o</a:t>
            </a:r>
            <a:r>
              <a:rPr lang="en-IN" sz="2400" spc="43" dirty="0">
                <a:solidFill>
                  <a:schemeClr val="bg1"/>
                </a:solidFill>
                <a:latin typeface="Tahoma"/>
                <a:cs typeface="Tahoma"/>
              </a:rPr>
              <a:t>b</a:t>
            </a:r>
            <a:r>
              <a:rPr lang="en-IN" sz="2400" spc="-23" dirty="0">
                <a:solidFill>
                  <a:schemeClr val="bg1"/>
                </a:solidFill>
                <a:latin typeface="Tahoma"/>
                <a:cs typeface="Tahoma"/>
              </a:rPr>
              <a:t>il</a:t>
            </a:r>
            <a:r>
              <a:rPr lang="en-IN" sz="2400" spc="60" dirty="0">
                <a:solidFill>
                  <a:schemeClr val="bg1"/>
                </a:solidFill>
                <a:latin typeface="Tahoma"/>
                <a:cs typeface="Tahoma"/>
              </a:rPr>
              <a:t>e</a:t>
            </a:r>
            <a:r>
              <a:rPr lang="en-IN" sz="2400" spc="-100" dirty="0">
                <a:solidFill>
                  <a:schemeClr val="bg1"/>
                </a:solidFill>
                <a:latin typeface="Tahoma"/>
                <a:cs typeface="Tahoma"/>
              </a:rPr>
              <a:t> </a:t>
            </a:r>
            <a:r>
              <a:rPr lang="en-IN" sz="2400" spc="13" dirty="0">
                <a:solidFill>
                  <a:schemeClr val="bg1"/>
                </a:solidFill>
                <a:latin typeface="Tahoma"/>
                <a:cs typeface="Tahoma"/>
              </a:rPr>
              <a:t>D</a:t>
            </a:r>
            <a:r>
              <a:rPr lang="en-IN" sz="2400" spc="30" dirty="0">
                <a:solidFill>
                  <a:schemeClr val="bg1"/>
                </a:solidFill>
                <a:latin typeface="Tahoma"/>
                <a:cs typeface="Tahoma"/>
              </a:rPr>
              <a:t>y</a:t>
            </a:r>
            <a:r>
              <a:rPr lang="en-IN" sz="2400" spc="-3" dirty="0">
                <a:solidFill>
                  <a:schemeClr val="bg1"/>
                </a:solidFill>
                <a:latin typeface="Tahoma"/>
                <a:cs typeface="Tahoma"/>
              </a:rPr>
              <a:t>n</a:t>
            </a:r>
            <a:r>
              <a:rPr lang="en-IN" sz="2400" spc="10" dirty="0">
                <a:solidFill>
                  <a:schemeClr val="bg1"/>
                </a:solidFill>
                <a:latin typeface="Tahoma"/>
                <a:cs typeface="Tahoma"/>
              </a:rPr>
              <a:t>a</a:t>
            </a:r>
            <a:r>
              <a:rPr lang="en-IN" sz="2400" spc="-13" dirty="0">
                <a:solidFill>
                  <a:schemeClr val="bg1"/>
                </a:solidFill>
                <a:latin typeface="Tahoma"/>
                <a:cs typeface="Tahoma"/>
              </a:rPr>
              <a:t>mi</a:t>
            </a:r>
            <a:r>
              <a:rPr lang="en-IN" sz="2400" spc="53" dirty="0">
                <a:solidFill>
                  <a:schemeClr val="bg1"/>
                </a:solidFill>
                <a:latin typeface="Tahoma"/>
                <a:cs typeface="Tahoma"/>
              </a:rPr>
              <a:t>x</a:t>
            </a:r>
            <a:endParaRPr lang="en-IN" sz="2400" dirty="0">
              <a:solidFill>
                <a:schemeClr val="bg1"/>
              </a:solidFill>
              <a:latin typeface="Tahoma"/>
              <a:cs typeface="Tahoma"/>
            </a:endParaRPr>
          </a:p>
          <a:p>
            <a:endParaRPr lang="en-IN" dirty="0"/>
          </a:p>
        </p:txBody>
      </p:sp>
      <p:sp>
        <p:nvSpPr>
          <p:cNvPr id="25" name="object 3">
            <a:extLst>
              <a:ext uri="{FF2B5EF4-FFF2-40B4-BE49-F238E27FC236}">
                <a16:creationId xmlns:a16="http://schemas.microsoft.com/office/drawing/2014/main" id="{477B0100-BB9A-79A9-28F3-24EE1551565A}"/>
              </a:ext>
            </a:extLst>
          </p:cNvPr>
          <p:cNvSpPr>
            <a:spLocks/>
          </p:cNvSpPr>
          <p:nvPr/>
        </p:nvSpPr>
        <p:spPr bwMode="auto">
          <a:xfrm>
            <a:off x="11057056" y="5448300"/>
            <a:ext cx="5461000" cy="0"/>
          </a:xfrm>
          <a:custGeom>
            <a:avLst/>
            <a:gdLst>
              <a:gd name="T0" fmla="*/ 0 w 8191500"/>
              <a:gd name="T1" fmla="*/ 8191499 w 8191500"/>
            </a:gdLst>
            <a:ahLst/>
            <a:cxnLst>
              <a:cxn ang="0">
                <a:pos x="T0" y="0"/>
              </a:cxn>
              <a:cxn ang="0">
                <a:pos x="T1" y="0"/>
              </a:cxn>
            </a:cxnLst>
            <a:rect l="0" t="0" r="r" b="b"/>
            <a:pathLst>
              <a:path w="8191500">
                <a:moveTo>
                  <a:pt x="0" y="0"/>
                </a:moveTo>
                <a:lnTo>
                  <a:pt x="8191499" y="0"/>
                </a:lnTo>
              </a:path>
            </a:pathLst>
          </a:custGeom>
          <a:noFill/>
          <a:ln w="9524">
            <a:solidFill>
              <a:srgbClr val="DADAE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sz="1200"/>
          </a:p>
        </p:txBody>
      </p:sp>
      <p:sp>
        <p:nvSpPr>
          <p:cNvPr id="27" name="object 3">
            <a:extLst>
              <a:ext uri="{FF2B5EF4-FFF2-40B4-BE49-F238E27FC236}">
                <a16:creationId xmlns:a16="http://schemas.microsoft.com/office/drawing/2014/main" id="{D406AC0A-465A-8E90-D315-DB3143E68271}"/>
              </a:ext>
            </a:extLst>
          </p:cNvPr>
          <p:cNvSpPr>
            <a:spLocks/>
          </p:cNvSpPr>
          <p:nvPr/>
        </p:nvSpPr>
        <p:spPr bwMode="auto">
          <a:xfrm>
            <a:off x="11133270" y="7569066"/>
            <a:ext cx="5461000" cy="0"/>
          </a:xfrm>
          <a:custGeom>
            <a:avLst/>
            <a:gdLst>
              <a:gd name="T0" fmla="*/ 0 w 8191500"/>
              <a:gd name="T1" fmla="*/ 8191499 w 8191500"/>
            </a:gdLst>
            <a:ahLst/>
            <a:cxnLst>
              <a:cxn ang="0">
                <a:pos x="T0" y="0"/>
              </a:cxn>
              <a:cxn ang="0">
                <a:pos x="T1" y="0"/>
              </a:cxn>
            </a:cxnLst>
            <a:rect l="0" t="0" r="r" b="b"/>
            <a:pathLst>
              <a:path w="8191500">
                <a:moveTo>
                  <a:pt x="0" y="0"/>
                </a:moveTo>
                <a:lnTo>
                  <a:pt x="8191499" y="0"/>
                </a:lnTo>
              </a:path>
            </a:pathLst>
          </a:custGeom>
          <a:noFill/>
          <a:ln w="9524">
            <a:solidFill>
              <a:srgbClr val="DADAE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sz="1200"/>
          </a:p>
        </p:txBody>
      </p:sp>
      <p:sp>
        <p:nvSpPr>
          <p:cNvPr id="14" name="Freeform 12">
            <a:extLst>
              <a:ext uri="{FF2B5EF4-FFF2-40B4-BE49-F238E27FC236}">
                <a16:creationId xmlns:a16="http://schemas.microsoft.com/office/drawing/2014/main" id="{B57C89BC-AF34-96A7-6906-BF7A3C720151}"/>
              </a:ext>
            </a:extLst>
          </p:cNvPr>
          <p:cNvSpPr/>
          <p:nvPr/>
        </p:nvSpPr>
        <p:spPr>
          <a:xfrm>
            <a:off x="91663" y="9672020"/>
            <a:ext cx="5100756" cy="519350"/>
          </a:xfrm>
          <a:custGeom>
            <a:avLst/>
            <a:gdLst/>
            <a:ahLst/>
            <a:cxnLst/>
            <a:rect l="l" t="t" r="r" b="b"/>
            <a:pathLst>
              <a:path w="5100756" h="519350">
                <a:moveTo>
                  <a:pt x="0" y="0"/>
                </a:moveTo>
                <a:lnTo>
                  <a:pt x="5100756" y="0"/>
                </a:lnTo>
                <a:lnTo>
                  <a:pt x="5100756" y="519349"/>
                </a:lnTo>
                <a:lnTo>
                  <a:pt x="0" y="51934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r>
              <a:rPr lang="en-IN" dirty="0"/>
              <a:t>           www.printeasy.com</a:t>
            </a:r>
          </a:p>
        </p:txBody>
      </p:sp>
      <p:sp>
        <p:nvSpPr>
          <p:cNvPr id="38" name="Rectangle 37">
            <a:extLst>
              <a:ext uri="{FF2B5EF4-FFF2-40B4-BE49-F238E27FC236}">
                <a16:creationId xmlns:a16="http://schemas.microsoft.com/office/drawing/2014/main" id="{C3D79EDA-F3B0-6758-55DC-C086BFB3B57F}"/>
              </a:ext>
            </a:extLst>
          </p:cNvPr>
          <p:cNvSpPr/>
          <p:nvPr/>
        </p:nvSpPr>
        <p:spPr>
          <a:xfrm>
            <a:off x="19049" y="5000518"/>
            <a:ext cx="5571451" cy="1101206"/>
          </a:xfrm>
          <a:custGeom>
            <a:avLst/>
            <a:gdLst>
              <a:gd name="connsiteX0" fmla="*/ 0 w 5571451"/>
              <a:gd name="connsiteY0" fmla="*/ 0 h 1101206"/>
              <a:gd name="connsiteX1" fmla="*/ 640717 w 5571451"/>
              <a:gd name="connsiteY1" fmla="*/ 0 h 1101206"/>
              <a:gd name="connsiteX2" fmla="*/ 1337148 w 5571451"/>
              <a:gd name="connsiteY2" fmla="*/ 0 h 1101206"/>
              <a:gd name="connsiteX3" fmla="*/ 1866436 w 5571451"/>
              <a:gd name="connsiteY3" fmla="*/ 0 h 1101206"/>
              <a:gd name="connsiteX4" fmla="*/ 2395724 w 5571451"/>
              <a:gd name="connsiteY4" fmla="*/ 0 h 1101206"/>
              <a:gd name="connsiteX5" fmla="*/ 2925012 w 5571451"/>
              <a:gd name="connsiteY5" fmla="*/ 0 h 1101206"/>
              <a:gd name="connsiteX6" fmla="*/ 3454300 w 5571451"/>
              <a:gd name="connsiteY6" fmla="*/ 0 h 1101206"/>
              <a:gd name="connsiteX7" fmla="*/ 4039302 w 5571451"/>
              <a:gd name="connsiteY7" fmla="*/ 0 h 1101206"/>
              <a:gd name="connsiteX8" fmla="*/ 4680019 w 5571451"/>
              <a:gd name="connsiteY8" fmla="*/ 0 h 1101206"/>
              <a:gd name="connsiteX9" fmla="*/ 5571451 w 5571451"/>
              <a:gd name="connsiteY9" fmla="*/ 0 h 1101206"/>
              <a:gd name="connsiteX10" fmla="*/ 5571451 w 5571451"/>
              <a:gd name="connsiteY10" fmla="*/ 550603 h 1101206"/>
              <a:gd name="connsiteX11" fmla="*/ 5571451 w 5571451"/>
              <a:gd name="connsiteY11" fmla="*/ 1101206 h 1101206"/>
              <a:gd name="connsiteX12" fmla="*/ 4875020 w 5571451"/>
              <a:gd name="connsiteY12" fmla="*/ 1101206 h 1101206"/>
              <a:gd name="connsiteX13" fmla="*/ 4345732 w 5571451"/>
              <a:gd name="connsiteY13" fmla="*/ 1101206 h 1101206"/>
              <a:gd name="connsiteX14" fmla="*/ 3593586 w 5571451"/>
              <a:gd name="connsiteY14" fmla="*/ 1101206 h 1101206"/>
              <a:gd name="connsiteX15" fmla="*/ 2897155 w 5571451"/>
              <a:gd name="connsiteY15" fmla="*/ 1101206 h 1101206"/>
              <a:gd name="connsiteX16" fmla="*/ 2145009 w 5571451"/>
              <a:gd name="connsiteY16" fmla="*/ 1101206 h 1101206"/>
              <a:gd name="connsiteX17" fmla="*/ 1560006 w 5571451"/>
              <a:gd name="connsiteY17" fmla="*/ 1101206 h 1101206"/>
              <a:gd name="connsiteX18" fmla="*/ 919289 w 5571451"/>
              <a:gd name="connsiteY18" fmla="*/ 1101206 h 1101206"/>
              <a:gd name="connsiteX19" fmla="*/ 0 w 5571451"/>
              <a:gd name="connsiteY19" fmla="*/ 1101206 h 1101206"/>
              <a:gd name="connsiteX20" fmla="*/ 0 w 5571451"/>
              <a:gd name="connsiteY20" fmla="*/ 572627 h 1101206"/>
              <a:gd name="connsiteX21" fmla="*/ 0 w 5571451"/>
              <a:gd name="connsiteY21" fmla="*/ 0 h 1101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71451" h="1101206" fill="none" extrusionOk="0">
                <a:moveTo>
                  <a:pt x="0" y="0"/>
                </a:moveTo>
                <a:cubicBezTo>
                  <a:pt x="310122" y="11925"/>
                  <a:pt x="327765" y="-24122"/>
                  <a:pt x="640717" y="0"/>
                </a:cubicBezTo>
                <a:cubicBezTo>
                  <a:pt x="953669" y="24122"/>
                  <a:pt x="1152894" y="-21492"/>
                  <a:pt x="1337148" y="0"/>
                </a:cubicBezTo>
                <a:cubicBezTo>
                  <a:pt x="1521402" y="21492"/>
                  <a:pt x="1718277" y="-8538"/>
                  <a:pt x="1866436" y="0"/>
                </a:cubicBezTo>
                <a:cubicBezTo>
                  <a:pt x="2014595" y="8538"/>
                  <a:pt x="2139321" y="-15706"/>
                  <a:pt x="2395724" y="0"/>
                </a:cubicBezTo>
                <a:cubicBezTo>
                  <a:pt x="2652127" y="15706"/>
                  <a:pt x="2671379" y="-13120"/>
                  <a:pt x="2925012" y="0"/>
                </a:cubicBezTo>
                <a:cubicBezTo>
                  <a:pt x="3178645" y="13120"/>
                  <a:pt x="3317975" y="15805"/>
                  <a:pt x="3454300" y="0"/>
                </a:cubicBezTo>
                <a:cubicBezTo>
                  <a:pt x="3590625" y="-15805"/>
                  <a:pt x="3841326" y="8209"/>
                  <a:pt x="4039302" y="0"/>
                </a:cubicBezTo>
                <a:cubicBezTo>
                  <a:pt x="4237278" y="-8209"/>
                  <a:pt x="4486279" y="-3714"/>
                  <a:pt x="4680019" y="0"/>
                </a:cubicBezTo>
                <a:cubicBezTo>
                  <a:pt x="4873759" y="3714"/>
                  <a:pt x="5275428" y="37267"/>
                  <a:pt x="5571451" y="0"/>
                </a:cubicBezTo>
                <a:cubicBezTo>
                  <a:pt x="5576741" y="128253"/>
                  <a:pt x="5567435" y="432596"/>
                  <a:pt x="5571451" y="550603"/>
                </a:cubicBezTo>
                <a:cubicBezTo>
                  <a:pt x="5575467" y="668610"/>
                  <a:pt x="5548064" y="986629"/>
                  <a:pt x="5571451" y="1101206"/>
                </a:cubicBezTo>
                <a:cubicBezTo>
                  <a:pt x="5231168" y="1067266"/>
                  <a:pt x="5209420" y="1123765"/>
                  <a:pt x="4875020" y="1101206"/>
                </a:cubicBezTo>
                <a:cubicBezTo>
                  <a:pt x="4540620" y="1078647"/>
                  <a:pt x="4554213" y="1107098"/>
                  <a:pt x="4345732" y="1101206"/>
                </a:cubicBezTo>
                <a:cubicBezTo>
                  <a:pt x="4137251" y="1095314"/>
                  <a:pt x="3753476" y="1105191"/>
                  <a:pt x="3593586" y="1101206"/>
                </a:cubicBezTo>
                <a:cubicBezTo>
                  <a:pt x="3433696" y="1097221"/>
                  <a:pt x="3100945" y="1132096"/>
                  <a:pt x="2897155" y="1101206"/>
                </a:cubicBezTo>
                <a:cubicBezTo>
                  <a:pt x="2693365" y="1070316"/>
                  <a:pt x="2403562" y="1072295"/>
                  <a:pt x="2145009" y="1101206"/>
                </a:cubicBezTo>
                <a:cubicBezTo>
                  <a:pt x="1886456" y="1130117"/>
                  <a:pt x="1834879" y="1081820"/>
                  <a:pt x="1560006" y="1101206"/>
                </a:cubicBezTo>
                <a:cubicBezTo>
                  <a:pt x="1285133" y="1120592"/>
                  <a:pt x="1139064" y="1087839"/>
                  <a:pt x="919289" y="1101206"/>
                </a:cubicBezTo>
                <a:cubicBezTo>
                  <a:pt x="699514" y="1114573"/>
                  <a:pt x="210596" y="1063395"/>
                  <a:pt x="0" y="1101206"/>
                </a:cubicBezTo>
                <a:cubicBezTo>
                  <a:pt x="-4798" y="943016"/>
                  <a:pt x="25596" y="831356"/>
                  <a:pt x="0" y="572627"/>
                </a:cubicBezTo>
                <a:cubicBezTo>
                  <a:pt x="-25596" y="313898"/>
                  <a:pt x="-19704" y="139811"/>
                  <a:pt x="0" y="0"/>
                </a:cubicBezTo>
                <a:close/>
              </a:path>
              <a:path w="5571451" h="1101206" stroke="0" extrusionOk="0">
                <a:moveTo>
                  <a:pt x="0" y="0"/>
                </a:moveTo>
                <a:cubicBezTo>
                  <a:pt x="150849" y="-9615"/>
                  <a:pt x="339276" y="8305"/>
                  <a:pt x="529288" y="0"/>
                </a:cubicBezTo>
                <a:cubicBezTo>
                  <a:pt x="719300" y="-8305"/>
                  <a:pt x="1100818" y="23899"/>
                  <a:pt x="1281434" y="0"/>
                </a:cubicBezTo>
                <a:cubicBezTo>
                  <a:pt x="1462050" y="-23899"/>
                  <a:pt x="1611871" y="10178"/>
                  <a:pt x="1866436" y="0"/>
                </a:cubicBezTo>
                <a:cubicBezTo>
                  <a:pt x="2121001" y="-10178"/>
                  <a:pt x="2438472" y="-30088"/>
                  <a:pt x="2674296" y="0"/>
                </a:cubicBezTo>
                <a:cubicBezTo>
                  <a:pt x="2910120" y="30088"/>
                  <a:pt x="2976315" y="23332"/>
                  <a:pt x="3203584" y="0"/>
                </a:cubicBezTo>
                <a:cubicBezTo>
                  <a:pt x="3430853" y="-23332"/>
                  <a:pt x="3665948" y="-2277"/>
                  <a:pt x="3900016" y="0"/>
                </a:cubicBezTo>
                <a:cubicBezTo>
                  <a:pt x="4134084" y="2277"/>
                  <a:pt x="4255325" y="31423"/>
                  <a:pt x="4540733" y="0"/>
                </a:cubicBezTo>
                <a:cubicBezTo>
                  <a:pt x="4826141" y="-31423"/>
                  <a:pt x="5253911" y="-45386"/>
                  <a:pt x="5571451" y="0"/>
                </a:cubicBezTo>
                <a:cubicBezTo>
                  <a:pt x="5573767" y="118743"/>
                  <a:pt x="5563347" y="309297"/>
                  <a:pt x="5571451" y="572627"/>
                </a:cubicBezTo>
                <a:cubicBezTo>
                  <a:pt x="5579555" y="835957"/>
                  <a:pt x="5563947" y="902528"/>
                  <a:pt x="5571451" y="1101206"/>
                </a:cubicBezTo>
                <a:cubicBezTo>
                  <a:pt x="5325888" y="1099912"/>
                  <a:pt x="5159478" y="1113174"/>
                  <a:pt x="5042163" y="1101206"/>
                </a:cubicBezTo>
                <a:cubicBezTo>
                  <a:pt x="4924848" y="1089238"/>
                  <a:pt x="4566173" y="1088685"/>
                  <a:pt x="4345732" y="1101206"/>
                </a:cubicBezTo>
                <a:cubicBezTo>
                  <a:pt x="4125291" y="1113727"/>
                  <a:pt x="3814320" y="1116200"/>
                  <a:pt x="3537871" y="1101206"/>
                </a:cubicBezTo>
                <a:cubicBezTo>
                  <a:pt x="3261422" y="1086212"/>
                  <a:pt x="3229588" y="1126279"/>
                  <a:pt x="3008584" y="1101206"/>
                </a:cubicBezTo>
                <a:cubicBezTo>
                  <a:pt x="2787580" y="1076133"/>
                  <a:pt x="2629710" y="1102175"/>
                  <a:pt x="2312152" y="1101206"/>
                </a:cubicBezTo>
                <a:cubicBezTo>
                  <a:pt x="1994594" y="1100237"/>
                  <a:pt x="2042597" y="1099411"/>
                  <a:pt x="1782864" y="1101206"/>
                </a:cubicBezTo>
                <a:cubicBezTo>
                  <a:pt x="1523131" y="1103001"/>
                  <a:pt x="1401328" y="1076780"/>
                  <a:pt x="1197862" y="1101206"/>
                </a:cubicBezTo>
                <a:cubicBezTo>
                  <a:pt x="994396" y="1125632"/>
                  <a:pt x="426690" y="1151213"/>
                  <a:pt x="0" y="1101206"/>
                </a:cubicBezTo>
                <a:cubicBezTo>
                  <a:pt x="-25272" y="878308"/>
                  <a:pt x="12849" y="706187"/>
                  <a:pt x="0" y="583639"/>
                </a:cubicBezTo>
                <a:cubicBezTo>
                  <a:pt x="-12849" y="461091"/>
                  <a:pt x="-15082" y="259182"/>
                  <a:pt x="0" y="0"/>
                </a:cubicBezTo>
                <a:close/>
              </a:path>
            </a:pathLst>
          </a:custGeom>
          <a:solidFill>
            <a:schemeClr val="accent1">
              <a:lumMod val="75000"/>
            </a:schemeClr>
          </a:solidFill>
          <a:ln>
            <a:extLst>
              <a:ext uri="{C807C97D-BFC1-408E-A445-0C87EB9F89A2}">
                <ask:lineSketchStyleProps xmlns:ask="http://schemas.microsoft.com/office/drawing/2018/sketchyshapes" sd="10039677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2400" dirty="0">
                <a:solidFill>
                  <a:schemeClr val="bg1"/>
                </a:solidFill>
                <a:latin typeface="Roboto "/>
                <a:ea typeface="Tahoma" panose="020B0604030504040204" pitchFamily="34" charset="0"/>
                <a:cs typeface="Tahoma" panose="020B0604030504040204" pitchFamily="34" charset="0"/>
              </a:rPr>
              <a:t>Not for public  printing shops</a:t>
            </a:r>
          </a:p>
          <a:p>
            <a:pPr algn="ctr"/>
            <a:endParaRPr lang="en-IN" dirty="0"/>
          </a:p>
        </p:txBody>
      </p:sp>
      <p:sp>
        <p:nvSpPr>
          <p:cNvPr id="39" name="Rectangle 38">
            <a:extLst>
              <a:ext uri="{FF2B5EF4-FFF2-40B4-BE49-F238E27FC236}">
                <a16:creationId xmlns:a16="http://schemas.microsoft.com/office/drawing/2014/main" id="{98DE800F-EACA-7257-8C52-3438DF8E1634}"/>
              </a:ext>
            </a:extLst>
          </p:cNvPr>
          <p:cNvSpPr/>
          <p:nvPr/>
        </p:nvSpPr>
        <p:spPr>
          <a:xfrm>
            <a:off x="19050" y="3540364"/>
            <a:ext cx="5571451" cy="1101206"/>
          </a:xfrm>
          <a:custGeom>
            <a:avLst/>
            <a:gdLst>
              <a:gd name="connsiteX0" fmla="*/ 0 w 5571451"/>
              <a:gd name="connsiteY0" fmla="*/ 0 h 1101206"/>
              <a:gd name="connsiteX1" fmla="*/ 696431 w 5571451"/>
              <a:gd name="connsiteY1" fmla="*/ 0 h 1101206"/>
              <a:gd name="connsiteX2" fmla="*/ 1448577 w 5571451"/>
              <a:gd name="connsiteY2" fmla="*/ 0 h 1101206"/>
              <a:gd name="connsiteX3" fmla="*/ 2256438 w 5571451"/>
              <a:gd name="connsiteY3" fmla="*/ 0 h 1101206"/>
              <a:gd name="connsiteX4" fmla="*/ 2897155 w 5571451"/>
              <a:gd name="connsiteY4" fmla="*/ 0 h 1101206"/>
              <a:gd name="connsiteX5" fmla="*/ 3426442 w 5571451"/>
              <a:gd name="connsiteY5" fmla="*/ 0 h 1101206"/>
              <a:gd name="connsiteX6" fmla="*/ 4234303 w 5571451"/>
              <a:gd name="connsiteY6" fmla="*/ 0 h 1101206"/>
              <a:gd name="connsiteX7" fmla="*/ 4875020 w 5571451"/>
              <a:gd name="connsiteY7" fmla="*/ 0 h 1101206"/>
              <a:gd name="connsiteX8" fmla="*/ 5571451 w 5571451"/>
              <a:gd name="connsiteY8" fmla="*/ 0 h 1101206"/>
              <a:gd name="connsiteX9" fmla="*/ 5571451 w 5571451"/>
              <a:gd name="connsiteY9" fmla="*/ 572627 h 1101206"/>
              <a:gd name="connsiteX10" fmla="*/ 5571451 w 5571451"/>
              <a:gd name="connsiteY10" fmla="*/ 1101206 h 1101206"/>
              <a:gd name="connsiteX11" fmla="*/ 4819305 w 5571451"/>
              <a:gd name="connsiteY11" fmla="*/ 1101206 h 1101206"/>
              <a:gd name="connsiteX12" fmla="*/ 4011445 w 5571451"/>
              <a:gd name="connsiteY12" fmla="*/ 1101206 h 1101206"/>
              <a:gd name="connsiteX13" fmla="*/ 3482157 w 5571451"/>
              <a:gd name="connsiteY13" fmla="*/ 1101206 h 1101206"/>
              <a:gd name="connsiteX14" fmla="*/ 2674296 w 5571451"/>
              <a:gd name="connsiteY14" fmla="*/ 1101206 h 1101206"/>
              <a:gd name="connsiteX15" fmla="*/ 1977865 w 5571451"/>
              <a:gd name="connsiteY15" fmla="*/ 1101206 h 1101206"/>
              <a:gd name="connsiteX16" fmla="*/ 1392863 w 5571451"/>
              <a:gd name="connsiteY16" fmla="*/ 1101206 h 1101206"/>
              <a:gd name="connsiteX17" fmla="*/ 807860 w 5571451"/>
              <a:gd name="connsiteY17" fmla="*/ 1101206 h 1101206"/>
              <a:gd name="connsiteX18" fmla="*/ 0 w 5571451"/>
              <a:gd name="connsiteY18" fmla="*/ 1101206 h 1101206"/>
              <a:gd name="connsiteX19" fmla="*/ 0 w 5571451"/>
              <a:gd name="connsiteY19" fmla="*/ 528579 h 1101206"/>
              <a:gd name="connsiteX20" fmla="*/ 0 w 5571451"/>
              <a:gd name="connsiteY20" fmla="*/ 0 h 1101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571451" h="1101206" fill="none" extrusionOk="0">
                <a:moveTo>
                  <a:pt x="0" y="0"/>
                </a:moveTo>
                <a:cubicBezTo>
                  <a:pt x="190921" y="19388"/>
                  <a:pt x="542778" y="16996"/>
                  <a:pt x="696431" y="0"/>
                </a:cubicBezTo>
                <a:cubicBezTo>
                  <a:pt x="850084" y="-16996"/>
                  <a:pt x="1109780" y="-35325"/>
                  <a:pt x="1448577" y="0"/>
                </a:cubicBezTo>
                <a:cubicBezTo>
                  <a:pt x="1787374" y="35325"/>
                  <a:pt x="1932221" y="-16947"/>
                  <a:pt x="2256438" y="0"/>
                </a:cubicBezTo>
                <a:cubicBezTo>
                  <a:pt x="2580655" y="16947"/>
                  <a:pt x="2705251" y="27957"/>
                  <a:pt x="2897155" y="0"/>
                </a:cubicBezTo>
                <a:cubicBezTo>
                  <a:pt x="3089059" y="-27957"/>
                  <a:pt x="3221662" y="19715"/>
                  <a:pt x="3426442" y="0"/>
                </a:cubicBezTo>
                <a:cubicBezTo>
                  <a:pt x="3631222" y="-19715"/>
                  <a:pt x="4024455" y="-10490"/>
                  <a:pt x="4234303" y="0"/>
                </a:cubicBezTo>
                <a:cubicBezTo>
                  <a:pt x="4444151" y="10490"/>
                  <a:pt x="4678460" y="-9493"/>
                  <a:pt x="4875020" y="0"/>
                </a:cubicBezTo>
                <a:cubicBezTo>
                  <a:pt x="5071580" y="9493"/>
                  <a:pt x="5267556" y="22501"/>
                  <a:pt x="5571451" y="0"/>
                </a:cubicBezTo>
                <a:cubicBezTo>
                  <a:pt x="5562078" y="127836"/>
                  <a:pt x="5556185" y="356341"/>
                  <a:pt x="5571451" y="572627"/>
                </a:cubicBezTo>
                <a:cubicBezTo>
                  <a:pt x="5586717" y="788913"/>
                  <a:pt x="5578135" y="839333"/>
                  <a:pt x="5571451" y="1101206"/>
                </a:cubicBezTo>
                <a:cubicBezTo>
                  <a:pt x="5207097" y="1063763"/>
                  <a:pt x="5190714" y="1068592"/>
                  <a:pt x="4819305" y="1101206"/>
                </a:cubicBezTo>
                <a:cubicBezTo>
                  <a:pt x="4447896" y="1133820"/>
                  <a:pt x="4210265" y="1128857"/>
                  <a:pt x="4011445" y="1101206"/>
                </a:cubicBezTo>
                <a:cubicBezTo>
                  <a:pt x="3812625" y="1073555"/>
                  <a:pt x="3639343" y="1122391"/>
                  <a:pt x="3482157" y="1101206"/>
                </a:cubicBezTo>
                <a:cubicBezTo>
                  <a:pt x="3324971" y="1080021"/>
                  <a:pt x="2893430" y="1138201"/>
                  <a:pt x="2674296" y="1101206"/>
                </a:cubicBezTo>
                <a:cubicBezTo>
                  <a:pt x="2455162" y="1064211"/>
                  <a:pt x="2244898" y="1087311"/>
                  <a:pt x="1977865" y="1101206"/>
                </a:cubicBezTo>
                <a:cubicBezTo>
                  <a:pt x="1710832" y="1115101"/>
                  <a:pt x="1623260" y="1101805"/>
                  <a:pt x="1392863" y="1101206"/>
                </a:cubicBezTo>
                <a:cubicBezTo>
                  <a:pt x="1162466" y="1100607"/>
                  <a:pt x="942626" y="1105487"/>
                  <a:pt x="807860" y="1101206"/>
                </a:cubicBezTo>
                <a:cubicBezTo>
                  <a:pt x="673094" y="1096925"/>
                  <a:pt x="298957" y="1121267"/>
                  <a:pt x="0" y="1101206"/>
                </a:cubicBezTo>
                <a:cubicBezTo>
                  <a:pt x="25612" y="943646"/>
                  <a:pt x="7169" y="797253"/>
                  <a:pt x="0" y="528579"/>
                </a:cubicBezTo>
                <a:cubicBezTo>
                  <a:pt x="-7169" y="259905"/>
                  <a:pt x="22325" y="199058"/>
                  <a:pt x="0" y="0"/>
                </a:cubicBezTo>
                <a:close/>
              </a:path>
              <a:path w="5571451" h="1101206" stroke="0" extrusionOk="0">
                <a:moveTo>
                  <a:pt x="0" y="0"/>
                </a:moveTo>
                <a:cubicBezTo>
                  <a:pt x="348169" y="37497"/>
                  <a:pt x="380165" y="-19204"/>
                  <a:pt x="752146" y="0"/>
                </a:cubicBezTo>
                <a:cubicBezTo>
                  <a:pt x="1124127" y="19204"/>
                  <a:pt x="1387377" y="-371"/>
                  <a:pt x="1560006" y="0"/>
                </a:cubicBezTo>
                <a:cubicBezTo>
                  <a:pt x="1732635" y="371"/>
                  <a:pt x="2063811" y="-23242"/>
                  <a:pt x="2200723" y="0"/>
                </a:cubicBezTo>
                <a:cubicBezTo>
                  <a:pt x="2337635" y="23242"/>
                  <a:pt x="2597345" y="-10610"/>
                  <a:pt x="2730011" y="0"/>
                </a:cubicBezTo>
                <a:cubicBezTo>
                  <a:pt x="2862677" y="10610"/>
                  <a:pt x="3089382" y="-9197"/>
                  <a:pt x="3259299" y="0"/>
                </a:cubicBezTo>
                <a:cubicBezTo>
                  <a:pt x="3429216" y="9197"/>
                  <a:pt x="3758498" y="-13841"/>
                  <a:pt x="3955730" y="0"/>
                </a:cubicBezTo>
                <a:cubicBezTo>
                  <a:pt x="4152962" y="13841"/>
                  <a:pt x="4318383" y="-25485"/>
                  <a:pt x="4485018" y="0"/>
                </a:cubicBezTo>
                <a:cubicBezTo>
                  <a:pt x="4651653" y="25485"/>
                  <a:pt x="5245861" y="-42551"/>
                  <a:pt x="5571451" y="0"/>
                </a:cubicBezTo>
                <a:cubicBezTo>
                  <a:pt x="5565475" y="188552"/>
                  <a:pt x="5558498" y="410553"/>
                  <a:pt x="5571451" y="561615"/>
                </a:cubicBezTo>
                <a:cubicBezTo>
                  <a:pt x="5584404" y="712677"/>
                  <a:pt x="5557419" y="867412"/>
                  <a:pt x="5571451" y="1101206"/>
                </a:cubicBezTo>
                <a:cubicBezTo>
                  <a:pt x="5326638" y="1120925"/>
                  <a:pt x="5083678" y="1074527"/>
                  <a:pt x="4930734" y="1101206"/>
                </a:cubicBezTo>
                <a:cubicBezTo>
                  <a:pt x="4777790" y="1127885"/>
                  <a:pt x="4577323" y="1094662"/>
                  <a:pt x="4234303" y="1101206"/>
                </a:cubicBezTo>
                <a:cubicBezTo>
                  <a:pt x="3891283" y="1107750"/>
                  <a:pt x="3737502" y="1125100"/>
                  <a:pt x="3593586" y="1101206"/>
                </a:cubicBezTo>
                <a:cubicBezTo>
                  <a:pt x="3449670" y="1077312"/>
                  <a:pt x="3184193" y="1079831"/>
                  <a:pt x="3064298" y="1101206"/>
                </a:cubicBezTo>
                <a:cubicBezTo>
                  <a:pt x="2944403" y="1122581"/>
                  <a:pt x="2660079" y="1112411"/>
                  <a:pt x="2535010" y="1101206"/>
                </a:cubicBezTo>
                <a:cubicBezTo>
                  <a:pt x="2409941" y="1090001"/>
                  <a:pt x="2096782" y="1118150"/>
                  <a:pt x="1782864" y="1101206"/>
                </a:cubicBezTo>
                <a:cubicBezTo>
                  <a:pt x="1468946" y="1084262"/>
                  <a:pt x="1296270" y="1074065"/>
                  <a:pt x="1142147" y="1101206"/>
                </a:cubicBezTo>
                <a:cubicBezTo>
                  <a:pt x="988024" y="1128347"/>
                  <a:pt x="298296" y="1053417"/>
                  <a:pt x="0" y="1101206"/>
                </a:cubicBezTo>
                <a:cubicBezTo>
                  <a:pt x="-9444" y="978897"/>
                  <a:pt x="12977" y="801581"/>
                  <a:pt x="0" y="528579"/>
                </a:cubicBezTo>
                <a:cubicBezTo>
                  <a:pt x="-12977" y="255577"/>
                  <a:pt x="-25170" y="190488"/>
                  <a:pt x="0" y="0"/>
                </a:cubicBezTo>
                <a:close/>
              </a:path>
            </a:pathLst>
          </a:custGeom>
          <a:solidFill>
            <a:schemeClr val="accent1">
              <a:lumMod val="60000"/>
              <a:lumOff val="40000"/>
            </a:schemeClr>
          </a:solidFill>
          <a:ln>
            <a:extLst>
              <a:ext uri="{C807C97D-BFC1-408E-A445-0C87EB9F89A2}">
                <ask:lineSketchStyleProps xmlns:ask="http://schemas.microsoft.com/office/drawing/2018/sketchyshapes" sd="1375324280">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400" dirty="0">
                <a:solidFill>
                  <a:schemeClr val="bg1"/>
                </a:solidFill>
                <a:latin typeface="Roboto "/>
                <a:ea typeface="Tahoma" panose="020B0604030504040204" pitchFamily="34" charset="0"/>
                <a:cs typeface="Tahoma" panose="020B0604030504040204" pitchFamily="34" charset="0"/>
              </a:rPr>
              <a:t>Upload documents through Cloud,  Bluetooth  Wi-Fi</a:t>
            </a:r>
            <a:endParaRPr lang="en-IN" sz="2400" dirty="0">
              <a:solidFill>
                <a:schemeClr val="bg1"/>
              </a:solidFill>
              <a:latin typeface="Roboto "/>
            </a:endParaRPr>
          </a:p>
        </p:txBody>
      </p:sp>
      <p:sp>
        <p:nvSpPr>
          <p:cNvPr id="40" name="Rectangle 39">
            <a:extLst>
              <a:ext uri="{FF2B5EF4-FFF2-40B4-BE49-F238E27FC236}">
                <a16:creationId xmlns:a16="http://schemas.microsoft.com/office/drawing/2014/main" id="{6015E938-321A-5C50-23B5-AC69CEFBAAC7}"/>
              </a:ext>
            </a:extLst>
          </p:cNvPr>
          <p:cNvSpPr/>
          <p:nvPr/>
        </p:nvSpPr>
        <p:spPr>
          <a:xfrm>
            <a:off x="48986" y="6415866"/>
            <a:ext cx="5571451" cy="1101206"/>
          </a:xfrm>
          <a:custGeom>
            <a:avLst/>
            <a:gdLst>
              <a:gd name="connsiteX0" fmla="*/ 0 w 5571451"/>
              <a:gd name="connsiteY0" fmla="*/ 0 h 1101206"/>
              <a:gd name="connsiteX1" fmla="*/ 640717 w 5571451"/>
              <a:gd name="connsiteY1" fmla="*/ 0 h 1101206"/>
              <a:gd name="connsiteX2" fmla="*/ 1448577 w 5571451"/>
              <a:gd name="connsiteY2" fmla="*/ 0 h 1101206"/>
              <a:gd name="connsiteX3" fmla="*/ 2089294 w 5571451"/>
              <a:gd name="connsiteY3" fmla="*/ 0 h 1101206"/>
              <a:gd name="connsiteX4" fmla="*/ 2841440 w 5571451"/>
              <a:gd name="connsiteY4" fmla="*/ 0 h 1101206"/>
              <a:gd name="connsiteX5" fmla="*/ 3537871 w 5571451"/>
              <a:gd name="connsiteY5" fmla="*/ 0 h 1101206"/>
              <a:gd name="connsiteX6" fmla="*/ 4122874 w 5571451"/>
              <a:gd name="connsiteY6" fmla="*/ 0 h 1101206"/>
              <a:gd name="connsiteX7" fmla="*/ 4875020 w 5571451"/>
              <a:gd name="connsiteY7" fmla="*/ 0 h 1101206"/>
              <a:gd name="connsiteX8" fmla="*/ 5571451 w 5571451"/>
              <a:gd name="connsiteY8" fmla="*/ 0 h 1101206"/>
              <a:gd name="connsiteX9" fmla="*/ 5571451 w 5571451"/>
              <a:gd name="connsiteY9" fmla="*/ 572627 h 1101206"/>
              <a:gd name="connsiteX10" fmla="*/ 5571451 w 5571451"/>
              <a:gd name="connsiteY10" fmla="*/ 1101206 h 1101206"/>
              <a:gd name="connsiteX11" fmla="*/ 4875020 w 5571451"/>
              <a:gd name="connsiteY11" fmla="*/ 1101206 h 1101206"/>
              <a:gd name="connsiteX12" fmla="*/ 4067159 w 5571451"/>
              <a:gd name="connsiteY12" fmla="*/ 1101206 h 1101206"/>
              <a:gd name="connsiteX13" fmla="*/ 3426442 w 5571451"/>
              <a:gd name="connsiteY13" fmla="*/ 1101206 h 1101206"/>
              <a:gd name="connsiteX14" fmla="*/ 2674296 w 5571451"/>
              <a:gd name="connsiteY14" fmla="*/ 1101206 h 1101206"/>
              <a:gd name="connsiteX15" fmla="*/ 2145009 w 5571451"/>
              <a:gd name="connsiteY15" fmla="*/ 1101206 h 1101206"/>
              <a:gd name="connsiteX16" fmla="*/ 1560006 w 5571451"/>
              <a:gd name="connsiteY16" fmla="*/ 1101206 h 1101206"/>
              <a:gd name="connsiteX17" fmla="*/ 807860 w 5571451"/>
              <a:gd name="connsiteY17" fmla="*/ 1101206 h 1101206"/>
              <a:gd name="connsiteX18" fmla="*/ 0 w 5571451"/>
              <a:gd name="connsiteY18" fmla="*/ 1101206 h 1101206"/>
              <a:gd name="connsiteX19" fmla="*/ 0 w 5571451"/>
              <a:gd name="connsiteY19" fmla="*/ 572627 h 1101206"/>
              <a:gd name="connsiteX20" fmla="*/ 0 w 5571451"/>
              <a:gd name="connsiteY20" fmla="*/ 0 h 1101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571451" h="1101206" fill="none" extrusionOk="0">
                <a:moveTo>
                  <a:pt x="0" y="0"/>
                </a:moveTo>
                <a:cubicBezTo>
                  <a:pt x="266308" y="3247"/>
                  <a:pt x="509836" y="-20740"/>
                  <a:pt x="640717" y="0"/>
                </a:cubicBezTo>
                <a:cubicBezTo>
                  <a:pt x="771598" y="20740"/>
                  <a:pt x="1159314" y="5804"/>
                  <a:pt x="1448577" y="0"/>
                </a:cubicBezTo>
                <a:cubicBezTo>
                  <a:pt x="1737840" y="-5804"/>
                  <a:pt x="1909947" y="-152"/>
                  <a:pt x="2089294" y="0"/>
                </a:cubicBezTo>
                <a:cubicBezTo>
                  <a:pt x="2268641" y="152"/>
                  <a:pt x="2658066" y="34723"/>
                  <a:pt x="2841440" y="0"/>
                </a:cubicBezTo>
                <a:cubicBezTo>
                  <a:pt x="3024814" y="-34723"/>
                  <a:pt x="3261948" y="-33463"/>
                  <a:pt x="3537871" y="0"/>
                </a:cubicBezTo>
                <a:cubicBezTo>
                  <a:pt x="3813794" y="33463"/>
                  <a:pt x="3983409" y="28143"/>
                  <a:pt x="4122874" y="0"/>
                </a:cubicBezTo>
                <a:cubicBezTo>
                  <a:pt x="4262339" y="-28143"/>
                  <a:pt x="4629256" y="-1431"/>
                  <a:pt x="4875020" y="0"/>
                </a:cubicBezTo>
                <a:cubicBezTo>
                  <a:pt x="5120784" y="1431"/>
                  <a:pt x="5346433" y="26501"/>
                  <a:pt x="5571451" y="0"/>
                </a:cubicBezTo>
                <a:cubicBezTo>
                  <a:pt x="5576334" y="227742"/>
                  <a:pt x="5599405" y="296332"/>
                  <a:pt x="5571451" y="572627"/>
                </a:cubicBezTo>
                <a:cubicBezTo>
                  <a:pt x="5543497" y="848922"/>
                  <a:pt x="5557614" y="857749"/>
                  <a:pt x="5571451" y="1101206"/>
                </a:cubicBezTo>
                <a:cubicBezTo>
                  <a:pt x="5379761" y="1120146"/>
                  <a:pt x="5204151" y="1125361"/>
                  <a:pt x="4875020" y="1101206"/>
                </a:cubicBezTo>
                <a:cubicBezTo>
                  <a:pt x="4545889" y="1077051"/>
                  <a:pt x="4371038" y="1083413"/>
                  <a:pt x="4067159" y="1101206"/>
                </a:cubicBezTo>
                <a:cubicBezTo>
                  <a:pt x="3763280" y="1118999"/>
                  <a:pt x="3678796" y="1086289"/>
                  <a:pt x="3426442" y="1101206"/>
                </a:cubicBezTo>
                <a:cubicBezTo>
                  <a:pt x="3174088" y="1116123"/>
                  <a:pt x="2828780" y="1136384"/>
                  <a:pt x="2674296" y="1101206"/>
                </a:cubicBezTo>
                <a:cubicBezTo>
                  <a:pt x="2519812" y="1066028"/>
                  <a:pt x="2282456" y="1077226"/>
                  <a:pt x="2145009" y="1101206"/>
                </a:cubicBezTo>
                <a:cubicBezTo>
                  <a:pt x="2007562" y="1125186"/>
                  <a:pt x="1697228" y="1089730"/>
                  <a:pt x="1560006" y="1101206"/>
                </a:cubicBezTo>
                <a:cubicBezTo>
                  <a:pt x="1422784" y="1112682"/>
                  <a:pt x="1143180" y="1136717"/>
                  <a:pt x="807860" y="1101206"/>
                </a:cubicBezTo>
                <a:cubicBezTo>
                  <a:pt x="472540" y="1065695"/>
                  <a:pt x="317004" y="1114259"/>
                  <a:pt x="0" y="1101206"/>
                </a:cubicBezTo>
                <a:cubicBezTo>
                  <a:pt x="25170" y="852764"/>
                  <a:pt x="15167" y="805208"/>
                  <a:pt x="0" y="572627"/>
                </a:cubicBezTo>
                <a:cubicBezTo>
                  <a:pt x="-15167" y="340046"/>
                  <a:pt x="9429" y="249646"/>
                  <a:pt x="0" y="0"/>
                </a:cubicBezTo>
                <a:close/>
              </a:path>
              <a:path w="5571451" h="1101206" stroke="0" extrusionOk="0">
                <a:moveTo>
                  <a:pt x="0" y="0"/>
                </a:moveTo>
                <a:cubicBezTo>
                  <a:pt x="242618" y="-25396"/>
                  <a:pt x="490760" y="15370"/>
                  <a:pt x="752146" y="0"/>
                </a:cubicBezTo>
                <a:cubicBezTo>
                  <a:pt x="1013532" y="-15370"/>
                  <a:pt x="1129685" y="4930"/>
                  <a:pt x="1281434" y="0"/>
                </a:cubicBezTo>
                <a:cubicBezTo>
                  <a:pt x="1433183" y="-4930"/>
                  <a:pt x="1670066" y="36387"/>
                  <a:pt x="2033580" y="0"/>
                </a:cubicBezTo>
                <a:cubicBezTo>
                  <a:pt x="2397094" y="-36387"/>
                  <a:pt x="2629219" y="7328"/>
                  <a:pt x="2841440" y="0"/>
                </a:cubicBezTo>
                <a:cubicBezTo>
                  <a:pt x="3053661" y="-7328"/>
                  <a:pt x="3216488" y="11237"/>
                  <a:pt x="3370728" y="0"/>
                </a:cubicBezTo>
                <a:cubicBezTo>
                  <a:pt x="3524968" y="-11237"/>
                  <a:pt x="3992759" y="12799"/>
                  <a:pt x="4178588" y="0"/>
                </a:cubicBezTo>
                <a:cubicBezTo>
                  <a:pt x="4364417" y="-12799"/>
                  <a:pt x="4685062" y="16823"/>
                  <a:pt x="4930734" y="0"/>
                </a:cubicBezTo>
                <a:cubicBezTo>
                  <a:pt x="5176406" y="-16823"/>
                  <a:pt x="5401504" y="-25387"/>
                  <a:pt x="5571451" y="0"/>
                </a:cubicBezTo>
                <a:cubicBezTo>
                  <a:pt x="5587274" y="195137"/>
                  <a:pt x="5567590" y="372719"/>
                  <a:pt x="5571451" y="528579"/>
                </a:cubicBezTo>
                <a:cubicBezTo>
                  <a:pt x="5575312" y="684439"/>
                  <a:pt x="5581384" y="841978"/>
                  <a:pt x="5571451" y="1101206"/>
                </a:cubicBezTo>
                <a:cubicBezTo>
                  <a:pt x="5368759" y="1099738"/>
                  <a:pt x="5120642" y="1126934"/>
                  <a:pt x="4763591" y="1101206"/>
                </a:cubicBezTo>
                <a:cubicBezTo>
                  <a:pt x="4406540" y="1075478"/>
                  <a:pt x="4423420" y="1069439"/>
                  <a:pt x="4122874" y="1101206"/>
                </a:cubicBezTo>
                <a:cubicBezTo>
                  <a:pt x="3822328" y="1132973"/>
                  <a:pt x="3800598" y="1102166"/>
                  <a:pt x="3593586" y="1101206"/>
                </a:cubicBezTo>
                <a:cubicBezTo>
                  <a:pt x="3386574" y="1100246"/>
                  <a:pt x="3153750" y="1124942"/>
                  <a:pt x="2785726" y="1101206"/>
                </a:cubicBezTo>
                <a:cubicBezTo>
                  <a:pt x="2417702" y="1077470"/>
                  <a:pt x="2441847" y="1076266"/>
                  <a:pt x="2145009" y="1101206"/>
                </a:cubicBezTo>
                <a:cubicBezTo>
                  <a:pt x="1848171" y="1126146"/>
                  <a:pt x="1725848" y="1130633"/>
                  <a:pt x="1448577" y="1101206"/>
                </a:cubicBezTo>
                <a:cubicBezTo>
                  <a:pt x="1171306" y="1071779"/>
                  <a:pt x="1168636" y="1108419"/>
                  <a:pt x="919289" y="1101206"/>
                </a:cubicBezTo>
                <a:cubicBezTo>
                  <a:pt x="669942" y="1093993"/>
                  <a:pt x="262856" y="1095078"/>
                  <a:pt x="0" y="1101206"/>
                </a:cubicBezTo>
                <a:cubicBezTo>
                  <a:pt x="-7792" y="956056"/>
                  <a:pt x="-15444" y="718195"/>
                  <a:pt x="0" y="539591"/>
                </a:cubicBezTo>
                <a:cubicBezTo>
                  <a:pt x="15444" y="360988"/>
                  <a:pt x="-1082" y="150625"/>
                  <a:pt x="0" y="0"/>
                </a:cubicBezTo>
                <a:close/>
              </a:path>
            </a:pathLst>
          </a:custGeom>
          <a:solidFill>
            <a:schemeClr val="tx2">
              <a:lumMod val="75000"/>
            </a:schemeClr>
          </a:solidFill>
          <a:ln>
            <a:extLst>
              <a:ext uri="{C807C97D-BFC1-408E-A445-0C87EB9F89A2}">
                <ask:lineSketchStyleProps xmlns:ask="http://schemas.microsoft.com/office/drawing/2018/sketchyshapes" sd="312233884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2400" dirty="0">
                <a:solidFill>
                  <a:schemeClr val="bg1"/>
                </a:solidFill>
                <a:latin typeface="Roboto "/>
                <a:ea typeface="Tahoma" panose="020B0604030504040204" pitchFamily="34" charset="0"/>
                <a:cs typeface="Tahoma" panose="020B0604030504040204" pitchFamily="34" charset="0"/>
              </a:rPr>
              <a:t>Location Dependent  </a:t>
            </a:r>
          </a:p>
          <a:p>
            <a:pPr algn="ctr"/>
            <a:endParaRPr lang="en-IN" dirty="0"/>
          </a:p>
        </p:txBody>
      </p:sp>
      <p:sp>
        <p:nvSpPr>
          <p:cNvPr id="41" name="Rectangle 40">
            <a:extLst>
              <a:ext uri="{FF2B5EF4-FFF2-40B4-BE49-F238E27FC236}">
                <a16:creationId xmlns:a16="http://schemas.microsoft.com/office/drawing/2014/main" id="{F8BB05C3-5793-9F55-3D0B-178E970BAFDC}"/>
              </a:ext>
            </a:extLst>
          </p:cNvPr>
          <p:cNvSpPr/>
          <p:nvPr/>
        </p:nvSpPr>
        <p:spPr>
          <a:xfrm>
            <a:off x="0" y="7834108"/>
            <a:ext cx="5571451" cy="1101206"/>
          </a:xfrm>
          <a:custGeom>
            <a:avLst/>
            <a:gdLst>
              <a:gd name="connsiteX0" fmla="*/ 0 w 5571451"/>
              <a:gd name="connsiteY0" fmla="*/ 0 h 1101206"/>
              <a:gd name="connsiteX1" fmla="*/ 529288 w 5571451"/>
              <a:gd name="connsiteY1" fmla="*/ 0 h 1101206"/>
              <a:gd name="connsiteX2" fmla="*/ 1058576 w 5571451"/>
              <a:gd name="connsiteY2" fmla="*/ 0 h 1101206"/>
              <a:gd name="connsiteX3" fmla="*/ 1810722 w 5571451"/>
              <a:gd name="connsiteY3" fmla="*/ 0 h 1101206"/>
              <a:gd name="connsiteX4" fmla="*/ 2395724 w 5571451"/>
              <a:gd name="connsiteY4" fmla="*/ 0 h 1101206"/>
              <a:gd name="connsiteX5" fmla="*/ 2925012 w 5571451"/>
              <a:gd name="connsiteY5" fmla="*/ 0 h 1101206"/>
              <a:gd name="connsiteX6" fmla="*/ 3565729 w 5571451"/>
              <a:gd name="connsiteY6" fmla="*/ 0 h 1101206"/>
              <a:gd name="connsiteX7" fmla="*/ 4095016 w 5571451"/>
              <a:gd name="connsiteY7" fmla="*/ 0 h 1101206"/>
              <a:gd name="connsiteX8" fmla="*/ 4624304 w 5571451"/>
              <a:gd name="connsiteY8" fmla="*/ 0 h 1101206"/>
              <a:gd name="connsiteX9" fmla="*/ 5571451 w 5571451"/>
              <a:gd name="connsiteY9" fmla="*/ 0 h 1101206"/>
              <a:gd name="connsiteX10" fmla="*/ 5571451 w 5571451"/>
              <a:gd name="connsiteY10" fmla="*/ 572627 h 1101206"/>
              <a:gd name="connsiteX11" fmla="*/ 5571451 w 5571451"/>
              <a:gd name="connsiteY11" fmla="*/ 1101206 h 1101206"/>
              <a:gd name="connsiteX12" fmla="*/ 4986449 w 5571451"/>
              <a:gd name="connsiteY12" fmla="*/ 1101206 h 1101206"/>
              <a:gd name="connsiteX13" fmla="*/ 4401446 w 5571451"/>
              <a:gd name="connsiteY13" fmla="*/ 1101206 h 1101206"/>
              <a:gd name="connsiteX14" fmla="*/ 3816444 w 5571451"/>
              <a:gd name="connsiteY14" fmla="*/ 1101206 h 1101206"/>
              <a:gd name="connsiteX15" fmla="*/ 3175727 w 5571451"/>
              <a:gd name="connsiteY15" fmla="*/ 1101206 h 1101206"/>
              <a:gd name="connsiteX16" fmla="*/ 2590725 w 5571451"/>
              <a:gd name="connsiteY16" fmla="*/ 1101206 h 1101206"/>
              <a:gd name="connsiteX17" fmla="*/ 2005722 w 5571451"/>
              <a:gd name="connsiteY17" fmla="*/ 1101206 h 1101206"/>
              <a:gd name="connsiteX18" fmla="*/ 1420720 w 5571451"/>
              <a:gd name="connsiteY18" fmla="*/ 1101206 h 1101206"/>
              <a:gd name="connsiteX19" fmla="*/ 891432 w 5571451"/>
              <a:gd name="connsiteY19" fmla="*/ 1101206 h 1101206"/>
              <a:gd name="connsiteX20" fmla="*/ 0 w 5571451"/>
              <a:gd name="connsiteY20" fmla="*/ 1101206 h 1101206"/>
              <a:gd name="connsiteX21" fmla="*/ 0 w 5571451"/>
              <a:gd name="connsiteY21" fmla="*/ 550603 h 1101206"/>
              <a:gd name="connsiteX22" fmla="*/ 0 w 5571451"/>
              <a:gd name="connsiteY22" fmla="*/ 0 h 1101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571451" h="1101206" fill="none" extrusionOk="0">
                <a:moveTo>
                  <a:pt x="0" y="0"/>
                </a:moveTo>
                <a:cubicBezTo>
                  <a:pt x="134764" y="-8574"/>
                  <a:pt x="292821" y="-25363"/>
                  <a:pt x="529288" y="0"/>
                </a:cubicBezTo>
                <a:cubicBezTo>
                  <a:pt x="765755" y="25363"/>
                  <a:pt x="829604" y="13591"/>
                  <a:pt x="1058576" y="0"/>
                </a:cubicBezTo>
                <a:cubicBezTo>
                  <a:pt x="1287548" y="-13591"/>
                  <a:pt x="1503144" y="-12917"/>
                  <a:pt x="1810722" y="0"/>
                </a:cubicBezTo>
                <a:cubicBezTo>
                  <a:pt x="2118300" y="12917"/>
                  <a:pt x="2267790" y="-11165"/>
                  <a:pt x="2395724" y="0"/>
                </a:cubicBezTo>
                <a:cubicBezTo>
                  <a:pt x="2523658" y="11165"/>
                  <a:pt x="2719903" y="16615"/>
                  <a:pt x="2925012" y="0"/>
                </a:cubicBezTo>
                <a:cubicBezTo>
                  <a:pt x="3130121" y="-16615"/>
                  <a:pt x="3315185" y="2528"/>
                  <a:pt x="3565729" y="0"/>
                </a:cubicBezTo>
                <a:cubicBezTo>
                  <a:pt x="3816273" y="-2528"/>
                  <a:pt x="3849205" y="-13944"/>
                  <a:pt x="4095016" y="0"/>
                </a:cubicBezTo>
                <a:cubicBezTo>
                  <a:pt x="4340827" y="13944"/>
                  <a:pt x="4361539" y="421"/>
                  <a:pt x="4624304" y="0"/>
                </a:cubicBezTo>
                <a:cubicBezTo>
                  <a:pt x="4887069" y="-421"/>
                  <a:pt x="5115129" y="-43944"/>
                  <a:pt x="5571451" y="0"/>
                </a:cubicBezTo>
                <a:cubicBezTo>
                  <a:pt x="5586416" y="269753"/>
                  <a:pt x="5568487" y="442157"/>
                  <a:pt x="5571451" y="572627"/>
                </a:cubicBezTo>
                <a:cubicBezTo>
                  <a:pt x="5574415" y="703097"/>
                  <a:pt x="5569932" y="896091"/>
                  <a:pt x="5571451" y="1101206"/>
                </a:cubicBezTo>
                <a:cubicBezTo>
                  <a:pt x="5357717" y="1102700"/>
                  <a:pt x="5178192" y="1092943"/>
                  <a:pt x="4986449" y="1101206"/>
                </a:cubicBezTo>
                <a:cubicBezTo>
                  <a:pt x="4794706" y="1109469"/>
                  <a:pt x="4656971" y="1115758"/>
                  <a:pt x="4401446" y="1101206"/>
                </a:cubicBezTo>
                <a:cubicBezTo>
                  <a:pt x="4145921" y="1086654"/>
                  <a:pt x="3989840" y="1080157"/>
                  <a:pt x="3816444" y="1101206"/>
                </a:cubicBezTo>
                <a:cubicBezTo>
                  <a:pt x="3643048" y="1122255"/>
                  <a:pt x="3350962" y="1130181"/>
                  <a:pt x="3175727" y="1101206"/>
                </a:cubicBezTo>
                <a:cubicBezTo>
                  <a:pt x="3000492" y="1072231"/>
                  <a:pt x="2827931" y="1084616"/>
                  <a:pt x="2590725" y="1101206"/>
                </a:cubicBezTo>
                <a:cubicBezTo>
                  <a:pt x="2353519" y="1117796"/>
                  <a:pt x="2152373" y="1114813"/>
                  <a:pt x="2005722" y="1101206"/>
                </a:cubicBezTo>
                <a:cubicBezTo>
                  <a:pt x="1859071" y="1087599"/>
                  <a:pt x="1653888" y="1105801"/>
                  <a:pt x="1420720" y="1101206"/>
                </a:cubicBezTo>
                <a:cubicBezTo>
                  <a:pt x="1187552" y="1096611"/>
                  <a:pt x="1044431" y="1102237"/>
                  <a:pt x="891432" y="1101206"/>
                </a:cubicBezTo>
                <a:cubicBezTo>
                  <a:pt x="738433" y="1100175"/>
                  <a:pt x="305738" y="1139818"/>
                  <a:pt x="0" y="1101206"/>
                </a:cubicBezTo>
                <a:cubicBezTo>
                  <a:pt x="14425" y="971089"/>
                  <a:pt x="-26640" y="706625"/>
                  <a:pt x="0" y="550603"/>
                </a:cubicBezTo>
                <a:cubicBezTo>
                  <a:pt x="26640" y="394581"/>
                  <a:pt x="-3316" y="169410"/>
                  <a:pt x="0" y="0"/>
                </a:cubicBezTo>
                <a:close/>
              </a:path>
              <a:path w="5571451" h="1101206" stroke="0" extrusionOk="0">
                <a:moveTo>
                  <a:pt x="0" y="0"/>
                </a:moveTo>
                <a:cubicBezTo>
                  <a:pt x="305232" y="11044"/>
                  <a:pt x="598811" y="15274"/>
                  <a:pt x="807860" y="0"/>
                </a:cubicBezTo>
                <a:cubicBezTo>
                  <a:pt x="1016909" y="-15274"/>
                  <a:pt x="1189905" y="-11912"/>
                  <a:pt x="1337148" y="0"/>
                </a:cubicBezTo>
                <a:cubicBezTo>
                  <a:pt x="1484391" y="11912"/>
                  <a:pt x="1708567" y="24697"/>
                  <a:pt x="1977865" y="0"/>
                </a:cubicBezTo>
                <a:cubicBezTo>
                  <a:pt x="2247163" y="-24697"/>
                  <a:pt x="2390026" y="28272"/>
                  <a:pt x="2618582" y="0"/>
                </a:cubicBezTo>
                <a:cubicBezTo>
                  <a:pt x="2847138" y="-28272"/>
                  <a:pt x="2955275" y="-25842"/>
                  <a:pt x="3259299" y="0"/>
                </a:cubicBezTo>
                <a:cubicBezTo>
                  <a:pt x="3563323" y="25842"/>
                  <a:pt x="3771583" y="-13615"/>
                  <a:pt x="3955730" y="0"/>
                </a:cubicBezTo>
                <a:cubicBezTo>
                  <a:pt x="4139877" y="13615"/>
                  <a:pt x="4537458" y="33841"/>
                  <a:pt x="4707876" y="0"/>
                </a:cubicBezTo>
                <a:cubicBezTo>
                  <a:pt x="4878294" y="-33841"/>
                  <a:pt x="5143777" y="24706"/>
                  <a:pt x="5571451" y="0"/>
                </a:cubicBezTo>
                <a:cubicBezTo>
                  <a:pt x="5552969" y="212100"/>
                  <a:pt x="5574507" y="279068"/>
                  <a:pt x="5571451" y="550603"/>
                </a:cubicBezTo>
                <a:cubicBezTo>
                  <a:pt x="5568395" y="822138"/>
                  <a:pt x="5596877" y="876888"/>
                  <a:pt x="5571451" y="1101206"/>
                </a:cubicBezTo>
                <a:cubicBezTo>
                  <a:pt x="5332188" y="1080013"/>
                  <a:pt x="5248771" y="1097168"/>
                  <a:pt x="5042163" y="1101206"/>
                </a:cubicBezTo>
                <a:cubicBezTo>
                  <a:pt x="4835555" y="1105244"/>
                  <a:pt x="4520447" y="1084978"/>
                  <a:pt x="4345732" y="1101206"/>
                </a:cubicBezTo>
                <a:cubicBezTo>
                  <a:pt x="4171017" y="1117434"/>
                  <a:pt x="4013179" y="1124697"/>
                  <a:pt x="3760729" y="1101206"/>
                </a:cubicBezTo>
                <a:cubicBezTo>
                  <a:pt x="3508279" y="1077715"/>
                  <a:pt x="3439958" y="1131080"/>
                  <a:pt x="3120013" y="1101206"/>
                </a:cubicBezTo>
                <a:cubicBezTo>
                  <a:pt x="2800068" y="1071332"/>
                  <a:pt x="2600633" y="1061461"/>
                  <a:pt x="2312152" y="1101206"/>
                </a:cubicBezTo>
                <a:cubicBezTo>
                  <a:pt x="2023671" y="1140951"/>
                  <a:pt x="1880272" y="1076425"/>
                  <a:pt x="1671435" y="1101206"/>
                </a:cubicBezTo>
                <a:cubicBezTo>
                  <a:pt x="1462598" y="1125987"/>
                  <a:pt x="1264522" y="1118926"/>
                  <a:pt x="1030718" y="1101206"/>
                </a:cubicBezTo>
                <a:cubicBezTo>
                  <a:pt x="796914" y="1083486"/>
                  <a:pt x="410540" y="1095163"/>
                  <a:pt x="0" y="1101206"/>
                </a:cubicBezTo>
                <a:cubicBezTo>
                  <a:pt x="-16853" y="935915"/>
                  <a:pt x="-4941" y="749213"/>
                  <a:pt x="0" y="583639"/>
                </a:cubicBezTo>
                <a:cubicBezTo>
                  <a:pt x="4941" y="418065"/>
                  <a:pt x="5955" y="196906"/>
                  <a:pt x="0" y="0"/>
                </a:cubicBezTo>
                <a:close/>
              </a:path>
            </a:pathLst>
          </a:custGeom>
          <a:solidFill>
            <a:schemeClr val="tx2">
              <a:lumMod val="50000"/>
            </a:schemeClr>
          </a:solidFill>
          <a:ln>
            <a:extLst>
              <a:ext uri="{C807C97D-BFC1-408E-A445-0C87EB9F89A2}">
                <ask:lineSketchStyleProps xmlns:ask="http://schemas.microsoft.com/office/drawing/2018/sketchyshapes" sd="2185759034">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2400" dirty="0">
                <a:solidFill>
                  <a:schemeClr val="bg2"/>
                </a:solidFill>
                <a:latin typeface="Roboto "/>
                <a:ea typeface="Tahoma" panose="020B0604030504040204" pitchFamily="34" charset="0"/>
                <a:cs typeface="Tahoma" panose="020B0604030504040204" pitchFamily="34" charset="0"/>
              </a:rPr>
              <a:t>Device compatibility issues, lack of support for printing shops</a:t>
            </a:r>
          </a:p>
          <a:p>
            <a:pPr algn="ctr"/>
            <a:endParaRPr lang="en-IN" dirty="0"/>
          </a:p>
        </p:txBody>
      </p:sp>
    </p:spTree>
    <p:extLst>
      <p:ext uri="{BB962C8B-B14F-4D97-AF65-F5344CB8AC3E}">
        <p14:creationId xmlns:p14="http://schemas.microsoft.com/office/powerpoint/2010/main" val="3068423606"/>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662"/>
        <p:cNvGrpSpPr/>
        <p:nvPr/>
      </p:nvGrpSpPr>
      <p:grpSpPr>
        <a:xfrm>
          <a:off x="0" y="0"/>
          <a:ext cx="0" cy="0"/>
          <a:chOff x="0" y="0"/>
          <a:chExt cx="0" cy="0"/>
        </a:xfrm>
      </p:grpSpPr>
      <p:sp>
        <p:nvSpPr>
          <p:cNvPr id="663" name="Google Shape;663;p34"/>
          <p:cNvSpPr/>
          <p:nvPr/>
        </p:nvSpPr>
        <p:spPr>
          <a:xfrm>
            <a:off x="1777350" y="3014412"/>
            <a:ext cx="5430000" cy="5429400"/>
          </a:xfrm>
          <a:prstGeom prst="ellipse">
            <a:avLst/>
          </a:prstGeom>
          <a:solidFill>
            <a:srgbClr val="F3F3F3"/>
          </a:solidFill>
          <a:ln w="76200">
            <a:solidFill>
              <a:schemeClr val="bg1">
                <a:lumMod val="50000"/>
              </a:schemeClr>
            </a:solidFill>
          </a:ln>
        </p:spPr>
        <p:txBody>
          <a:bodyPr spcFirstLastPara="1" wrap="square" lIns="182850" tIns="182850" rIns="182850" bIns="182850" anchor="ctr" anchorCtr="0">
            <a:prstTxWarp prst="textArchUp">
              <a:avLst/>
            </a:prstTxWarp>
            <a:noAutofit/>
          </a:bodyPr>
          <a:lstStyle/>
          <a:p>
            <a:r>
              <a:rPr lang="en-IN" sz="6600" dirty="0">
                <a:latin typeface="Roboto Medium" panose="02000000000000000000" pitchFamily="2" charset="0"/>
                <a:ea typeface="Roboto Medium" panose="02000000000000000000" pitchFamily="2" charset="0"/>
                <a:cs typeface="Roboto Medium" panose="02000000000000000000" pitchFamily="2" charset="0"/>
              </a:rPr>
              <a:t>WHY PRINTEASY?</a:t>
            </a:r>
            <a:endParaRPr sz="6600" dirty="0">
              <a:latin typeface="Roboto Medium" panose="02000000000000000000" pitchFamily="2" charset="0"/>
              <a:ea typeface="Roboto Medium" panose="02000000000000000000" pitchFamily="2" charset="0"/>
              <a:cs typeface="Roboto Medium" panose="02000000000000000000" pitchFamily="2" charset="0"/>
            </a:endParaRPr>
          </a:p>
        </p:txBody>
      </p:sp>
      <p:sp>
        <p:nvSpPr>
          <p:cNvPr id="664" name="Google Shape;664;p34"/>
          <p:cNvSpPr/>
          <p:nvPr/>
        </p:nvSpPr>
        <p:spPr>
          <a:xfrm>
            <a:off x="10001250" y="2384900"/>
            <a:ext cx="6248400" cy="1336151"/>
          </a:xfrm>
          <a:prstGeom prst="roundRect">
            <a:avLst>
              <a:gd name="adj" fmla="val 27325"/>
            </a:avLst>
          </a:prstGeom>
          <a:solidFill>
            <a:srgbClr val="F3F3F3"/>
          </a:solidFill>
          <a:ln>
            <a:noFill/>
          </a:ln>
        </p:spPr>
        <p:txBody>
          <a:bodyPr spcFirstLastPara="1" wrap="square" lIns="182850" tIns="182850" rIns="182850" bIns="182850" anchor="ctr" anchorCtr="0">
            <a:noAutofit/>
          </a:bodyPr>
          <a:lstStyle/>
          <a:p>
            <a:endParaRPr sz="3600"/>
          </a:p>
        </p:txBody>
      </p:sp>
      <p:sp>
        <p:nvSpPr>
          <p:cNvPr id="665" name="Google Shape;665;p34"/>
          <p:cNvSpPr/>
          <p:nvPr/>
        </p:nvSpPr>
        <p:spPr>
          <a:xfrm>
            <a:off x="10001250" y="2384850"/>
            <a:ext cx="1277352" cy="1336201"/>
          </a:xfrm>
          <a:prstGeom prst="roundRect">
            <a:avLst>
              <a:gd name="adj" fmla="val 31317"/>
            </a:avLst>
          </a:prstGeom>
          <a:solidFill>
            <a:schemeClr val="accent5"/>
          </a:solidFill>
          <a:ln>
            <a:noFill/>
          </a:ln>
        </p:spPr>
        <p:txBody>
          <a:bodyPr spcFirstLastPara="1" wrap="square" lIns="182850" tIns="182850" rIns="182850" bIns="182850" anchor="ctr" anchorCtr="0">
            <a:noAutofit/>
          </a:bodyPr>
          <a:lstStyle/>
          <a:p>
            <a:endParaRPr sz="3600"/>
          </a:p>
        </p:txBody>
      </p:sp>
      <p:sp>
        <p:nvSpPr>
          <p:cNvPr id="666" name="Google Shape;666;p34"/>
          <p:cNvSpPr/>
          <p:nvPr/>
        </p:nvSpPr>
        <p:spPr>
          <a:xfrm>
            <a:off x="11125200" y="4112881"/>
            <a:ext cx="6248400" cy="1301156"/>
          </a:xfrm>
          <a:prstGeom prst="roundRect">
            <a:avLst>
              <a:gd name="adj" fmla="val 27325"/>
            </a:avLst>
          </a:prstGeom>
          <a:solidFill>
            <a:srgbClr val="F3F3F3"/>
          </a:solidFill>
          <a:ln>
            <a:noFill/>
          </a:ln>
        </p:spPr>
        <p:txBody>
          <a:bodyPr spcFirstLastPara="1" wrap="square" lIns="182850" tIns="182850" rIns="182850" bIns="182850" anchor="ctr" anchorCtr="0">
            <a:noAutofit/>
          </a:bodyPr>
          <a:lstStyle/>
          <a:p>
            <a:endParaRPr sz="3600"/>
          </a:p>
        </p:txBody>
      </p:sp>
      <p:sp>
        <p:nvSpPr>
          <p:cNvPr id="667" name="Google Shape;667;p34"/>
          <p:cNvSpPr/>
          <p:nvPr/>
        </p:nvSpPr>
        <p:spPr>
          <a:xfrm>
            <a:off x="11125152" y="4118254"/>
            <a:ext cx="1277400" cy="1310731"/>
          </a:xfrm>
          <a:prstGeom prst="roundRect">
            <a:avLst>
              <a:gd name="adj" fmla="val 31317"/>
            </a:avLst>
          </a:prstGeom>
          <a:solidFill>
            <a:schemeClr val="accent2"/>
          </a:solidFill>
          <a:ln>
            <a:noFill/>
          </a:ln>
        </p:spPr>
        <p:txBody>
          <a:bodyPr spcFirstLastPara="1" wrap="square" lIns="182850" tIns="182850" rIns="182850" bIns="182850" anchor="ctr" anchorCtr="0">
            <a:noAutofit/>
          </a:bodyPr>
          <a:lstStyle/>
          <a:p>
            <a:endParaRPr sz="3600"/>
          </a:p>
        </p:txBody>
      </p:sp>
      <p:sp>
        <p:nvSpPr>
          <p:cNvPr id="668" name="Google Shape;668;p34"/>
          <p:cNvSpPr/>
          <p:nvPr/>
        </p:nvSpPr>
        <p:spPr>
          <a:xfrm>
            <a:off x="11125200" y="5857214"/>
            <a:ext cx="6248400" cy="1201873"/>
          </a:xfrm>
          <a:prstGeom prst="roundRect">
            <a:avLst>
              <a:gd name="adj" fmla="val 27325"/>
            </a:avLst>
          </a:prstGeom>
          <a:solidFill>
            <a:srgbClr val="F3F3F3"/>
          </a:solidFill>
          <a:ln>
            <a:noFill/>
          </a:ln>
        </p:spPr>
        <p:txBody>
          <a:bodyPr spcFirstLastPara="1" wrap="square" lIns="182850" tIns="182850" rIns="182850" bIns="182850" anchor="ctr" anchorCtr="0">
            <a:noAutofit/>
          </a:bodyPr>
          <a:lstStyle/>
          <a:p>
            <a:endParaRPr sz="3600"/>
          </a:p>
        </p:txBody>
      </p:sp>
      <p:sp>
        <p:nvSpPr>
          <p:cNvPr id="670" name="Google Shape;670;p34"/>
          <p:cNvSpPr/>
          <p:nvPr/>
        </p:nvSpPr>
        <p:spPr>
          <a:xfrm>
            <a:off x="10001250" y="7572400"/>
            <a:ext cx="6248400" cy="1258674"/>
          </a:xfrm>
          <a:prstGeom prst="roundRect">
            <a:avLst>
              <a:gd name="adj" fmla="val 27325"/>
            </a:avLst>
          </a:prstGeom>
          <a:solidFill>
            <a:srgbClr val="F3F3F3"/>
          </a:solidFill>
          <a:ln>
            <a:noFill/>
          </a:ln>
        </p:spPr>
        <p:txBody>
          <a:bodyPr spcFirstLastPara="1" wrap="square" lIns="182850" tIns="182850" rIns="182850" bIns="182850" anchor="ctr" anchorCtr="0">
            <a:noAutofit/>
          </a:bodyPr>
          <a:lstStyle/>
          <a:p>
            <a:endParaRPr sz="3600"/>
          </a:p>
        </p:txBody>
      </p:sp>
      <p:sp>
        <p:nvSpPr>
          <p:cNvPr id="671" name="Google Shape;671;p34"/>
          <p:cNvSpPr/>
          <p:nvPr/>
        </p:nvSpPr>
        <p:spPr>
          <a:xfrm>
            <a:off x="9929335" y="7572350"/>
            <a:ext cx="1232710" cy="1258724"/>
          </a:xfrm>
          <a:prstGeom prst="roundRect">
            <a:avLst>
              <a:gd name="adj" fmla="val 31317"/>
            </a:avLst>
          </a:prstGeom>
          <a:solidFill>
            <a:schemeClr val="dk2"/>
          </a:solidFill>
          <a:ln>
            <a:noFill/>
          </a:ln>
        </p:spPr>
        <p:txBody>
          <a:bodyPr spcFirstLastPara="1" wrap="square" lIns="182850" tIns="182850" rIns="182850" bIns="182850" anchor="ctr" anchorCtr="0">
            <a:noAutofit/>
          </a:bodyPr>
          <a:lstStyle/>
          <a:p>
            <a:endParaRPr sz="3600"/>
          </a:p>
        </p:txBody>
      </p:sp>
      <p:sp>
        <p:nvSpPr>
          <p:cNvPr id="672" name="Google Shape;672;p34"/>
          <p:cNvSpPr txBox="1">
            <a:spLocks noGrp="1"/>
          </p:cNvSpPr>
          <p:nvPr>
            <p:ph type="title"/>
          </p:nvPr>
        </p:nvSpPr>
        <p:spPr>
          <a:xfrm>
            <a:off x="914400" y="822950"/>
            <a:ext cx="16459200" cy="963000"/>
          </a:xfrm>
          <a:prstGeom prst="rect">
            <a:avLst/>
          </a:prstGeom>
        </p:spPr>
        <p:txBody>
          <a:bodyPr spcFirstLastPara="1" vert="horz" wrap="square" lIns="182850" tIns="182850" rIns="182850" bIns="182850" rtlCol="0" anchor="t" anchorCtr="0">
            <a:noAutofit/>
          </a:bodyPr>
          <a:lstStyle/>
          <a:p>
            <a:pPr>
              <a:spcBef>
                <a:spcPts val="0"/>
              </a:spcBef>
            </a:pPr>
            <a:r>
              <a:rPr lang="en" dirty="0"/>
              <a:t>Product Overview Infographics</a:t>
            </a:r>
            <a:endParaRPr dirty="0"/>
          </a:p>
        </p:txBody>
      </p:sp>
      <p:sp>
        <p:nvSpPr>
          <p:cNvPr id="673" name="Google Shape;673;p34"/>
          <p:cNvSpPr txBox="1"/>
          <p:nvPr/>
        </p:nvSpPr>
        <p:spPr>
          <a:xfrm>
            <a:off x="11467075" y="2548153"/>
            <a:ext cx="3684000" cy="444000"/>
          </a:xfrm>
          <a:prstGeom prst="rect">
            <a:avLst/>
          </a:prstGeom>
          <a:noFill/>
          <a:ln>
            <a:noFill/>
          </a:ln>
        </p:spPr>
        <p:txBody>
          <a:bodyPr spcFirstLastPara="1" wrap="square" lIns="182850" tIns="182850" rIns="182850" bIns="182850" anchor="ctr" anchorCtr="0">
            <a:noAutofit/>
          </a:bodyPr>
          <a:lstStyle/>
          <a:p>
            <a:endParaRPr lang="en" sz="3600" b="1" dirty="0">
              <a:latin typeface="Fira Sans"/>
              <a:ea typeface="Fira Sans"/>
              <a:cs typeface="Fira Sans"/>
              <a:sym typeface="Fira Sans"/>
            </a:endParaRPr>
          </a:p>
          <a:p>
            <a:r>
              <a:rPr lang="en" sz="3600" b="1" dirty="0">
                <a:latin typeface="Roboto "/>
                <a:ea typeface="Fira Sans"/>
                <a:cs typeface="Fira Sans"/>
                <a:sym typeface="Fira Sans"/>
              </a:rPr>
              <a:t>Security &amp; Privacy</a:t>
            </a:r>
            <a:endParaRPr sz="3600" b="1" dirty="0">
              <a:latin typeface="Roboto "/>
              <a:ea typeface="Fira Sans"/>
              <a:cs typeface="Fira Sans"/>
              <a:sym typeface="Fira Sans"/>
            </a:endParaRPr>
          </a:p>
        </p:txBody>
      </p:sp>
      <p:sp>
        <p:nvSpPr>
          <p:cNvPr id="674" name="Google Shape;674;p34"/>
          <p:cNvSpPr txBox="1"/>
          <p:nvPr/>
        </p:nvSpPr>
        <p:spPr>
          <a:xfrm>
            <a:off x="11278602" y="7749376"/>
            <a:ext cx="5079600" cy="444000"/>
          </a:xfrm>
          <a:prstGeom prst="rect">
            <a:avLst/>
          </a:prstGeom>
          <a:noFill/>
          <a:ln>
            <a:noFill/>
          </a:ln>
        </p:spPr>
        <p:txBody>
          <a:bodyPr spcFirstLastPara="1" wrap="square" lIns="182850" tIns="182850" rIns="182850" bIns="182850" anchor="ctr" anchorCtr="0">
            <a:noAutofit/>
          </a:bodyPr>
          <a:lstStyle/>
          <a:p>
            <a:endParaRPr lang="en" sz="3600" b="1" dirty="0">
              <a:solidFill>
                <a:schemeClr val="dk1"/>
              </a:solidFill>
              <a:latin typeface="Fira Sans"/>
              <a:ea typeface="Fira Sans"/>
              <a:cs typeface="Fira Sans"/>
              <a:sym typeface="Fira Sans"/>
            </a:endParaRPr>
          </a:p>
          <a:p>
            <a:r>
              <a:rPr lang="en" sz="3600" b="1" dirty="0">
                <a:solidFill>
                  <a:schemeClr val="dk1"/>
                </a:solidFill>
                <a:latin typeface="Roboto "/>
                <a:ea typeface="Fira Sans"/>
                <a:cs typeface="Fira Sans"/>
                <a:sym typeface="Fira Sans"/>
              </a:rPr>
              <a:t>Real Word Efficiency</a:t>
            </a:r>
            <a:endParaRPr sz="3600" b="1" dirty="0">
              <a:latin typeface="Roboto "/>
              <a:ea typeface="Fira Sans"/>
              <a:cs typeface="Fira Sans"/>
              <a:sym typeface="Fira Sans"/>
            </a:endParaRPr>
          </a:p>
        </p:txBody>
      </p:sp>
      <p:sp>
        <p:nvSpPr>
          <p:cNvPr id="675" name="Google Shape;675;p34"/>
          <p:cNvSpPr txBox="1"/>
          <p:nvPr/>
        </p:nvSpPr>
        <p:spPr>
          <a:xfrm>
            <a:off x="12386010" y="4113545"/>
            <a:ext cx="4294200" cy="257500"/>
          </a:xfrm>
          <a:prstGeom prst="rect">
            <a:avLst/>
          </a:prstGeom>
          <a:noFill/>
          <a:ln>
            <a:noFill/>
          </a:ln>
        </p:spPr>
        <p:txBody>
          <a:bodyPr spcFirstLastPara="1" wrap="square" lIns="182850" tIns="182850" rIns="182850" bIns="182850" anchor="ctr" anchorCtr="0">
            <a:noAutofit/>
          </a:bodyPr>
          <a:lstStyle/>
          <a:p>
            <a:endParaRPr lang="en-IN" sz="3600" b="1" dirty="0">
              <a:latin typeface="Fira Sans"/>
              <a:ea typeface="Fira Sans"/>
              <a:cs typeface="Fira Sans"/>
              <a:sym typeface="Fira Sans"/>
            </a:endParaRPr>
          </a:p>
          <a:p>
            <a:endParaRPr lang="en-IN" sz="3600" b="1" dirty="0">
              <a:latin typeface="Fira Sans"/>
              <a:ea typeface="Fira Sans"/>
              <a:cs typeface="Fira Sans"/>
              <a:sym typeface="Fira Sans"/>
            </a:endParaRPr>
          </a:p>
          <a:p>
            <a:r>
              <a:rPr lang="en-IN" sz="3600" b="1" dirty="0">
                <a:latin typeface="Roboto "/>
                <a:ea typeface="Fira Sans"/>
                <a:cs typeface="Fira Sans"/>
                <a:sym typeface="Fira Sans"/>
              </a:rPr>
              <a:t>Streamlined process </a:t>
            </a:r>
            <a:endParaRPr sz="3600" b="1" dirty="0">
              <a:latin typeface="Roboto "/>
              <a:ea typeface="Fira Sans"/>
              <a:cs typeface="Fira Sans"/>
              <a:sym typeface="Fira Sans"/>
            </a:endParaRPr>
          </a:p>
        </p:txBody>
      </p:sp>
      <p:sp>
        <p:nvSpPr>
          <p:cNvPr id="676" name="Google Shape;676;p34"/>
          <p:cNvSpPr txBox="1"/>
          <p:nvPr/>
        </p:nvSpPr>
        <p:spPr>
          <a:xfrm>
            <a:off x="12469800" y="6066600"/>
            <a:ext cx="4903800" cy="363228"/>
          </a:xfrm>
          <a:prstGeom prst="rect">
            <a:avLst/>
          </a:prstGeom>
          <a:noFill/>
          <a:ln>
            <a:noFill/>
          </a:ln>
        </p:spPr>
        <p:txBody>
          <a:bodyPr spcFirstLastPara="1" wrap="square" lIns="182850" tIns="182850" rIns="182850" bIns="182850" anchor="ctr" anchorCtr="0">
            <a:noAutofit/>
          </a:bodyPr>
          <a:lstStyle/>
          <a:p>
            <a:endParaRPr lang="en-IN" sz="3600" b="1" dirty="0">
              <a:latin typeface="Fira Sans"/>
              <a:ea typeface="Fira Sans"/>
              <a:cs typeface="Fira Sans"/>
              <a:sym typeface="Fira Sans"/>
            </a:endParaRPr>
          </a:p>
          <a:p>
            <a:r>
              <a:rPr lang="en-IN" sz="3600" b="1" dirty="0">
                <a:latin typeface="Roboto "/>
                <a:ea typeface="Fira Sans"/>
                <a:cs typeface="Fira Sans"/>
                <a:sym typeface="Fira Sans"/>
              </a:rPr>
              <a:t>Reliable</a:t>
            </a:r>
            <a:endParaRPr sz="3600" b="1" dirty="0">
              <a:latin typeface="Roboto "/>
              <a:ea typeface="Fira Sans"/>
              <a:cs typeface="Fira Sans"/>
              <a:sym typeface="Fira Sans"/>
            </a:endParaRPr>
          </a:p>
        </p:txBody>
      </p:sp>
      <p:sp>
        <p:nvSpPr>
          <p:cNvPr id="678" name="Google Shape;678;p34"/>
          <p:cNvSpPr txBox="1"/>
          <p:nvPr/>
        </p:nvSpPr>
        <p:spPr>
          <a:xfrm>
            <a:off x="11467075" y="7998274"/>
            <a:ext cx="3379800" cy="832800"/>
          </a:xfrm>
          <a:prstGeom prst="rect">
            <a:avLst/>
          </a:prstGeom>
          <a:noFill/>
          <a:ln>
            <a:noFill/>
          </a:ln>
        </p:spPr>
        <p:txBody>
          <a:bodyPr spcFirstLastPara="1" wrap="square" lIns="182850" tIns="182850" rIns="182850" bIns="182850" anchor="ctr" anchorCtr="0">
            <a:noAutofit/>
          </a:bodyPr>
          <a:lstStyle/>
          <a:p>
            <a:endParaRPr sz="2400" dirty="0">
              <a:latin typeface="Roboto"/>
              <a:ea typeface="Roboto"/>
              <a:cs typeface="Roboto"/>
              <a:sym typeface="Roboto"/>
            </a:endParaRPr>
          </a:p>
        </p:txBody>
      </p:sp>
      <p:sp>
        <p:nvSpPr>
          <p:cNvPr id="679" name="Google Shape;679;p34"/>
          <p:cNvSpPr txBox="1"/>
          <p:nvPr/>
        </p:nvSpPr>
        <p:spPr>
          <a:xfrm>
            <a:off x="12372852" y="5141850"/>
            <a:ext cx="4903800" cy="257500"/>
          </a:xfrm>
          <a:prstGeom prst="rect">
            <a:avLst/>
          </a:prstGeom>
          <a:noFill/>
          <a:ln>
            <a:noFill/>
          </a:ln>
        </p:spPr>
        <p:txBody>
          <a:bodyPr spcFirstLastPara="1" wrap="square" lIns="182850" tIns="182850" rIns="182850" bIns="182850" anchor="ctr" anchorCtr="0">
            <a:noAutofit/>
          </a:bodyPr>
          <a:lstStyle/>
          <a:p>
            <a:r>
              <a:rPr lang="en-US" sz="2400" dirty="0"/>
              <a:t> </a:t>
            </a:r>
            <a:endParaRPr sz="2400" dirty="0">
              <a:solidFill>
                <a:srgbClr val="000000"/>
              </a:solidFill>
              <a:latin typeface="Roboto"/>
              <a:ea typeface="Roboto"/>
              <a:cs typeface="Roboto"/>
              <a:sym typeface="Roboto"/>
            </a:endParaRPr>
          </a:p>
        </p:txBody>
      </p:sp>
      <p:sp>
        <p:nvSpPr>
          <p:cNvPr id="680" name="Google Shape;680;p34"/>
          <p:cNvSpPr txBox="1"/>
          <p:nvPr/>
        </p:nvSpPr>
        <p:spPr>
          <a:xfrm>
            <a:off x="12469800" y="6418650"/>
            <a:ext cx="3379800" cy="832800"/>
          </a:xfrm>
          <a:prstGeom prst="rect">
            <a:avLst/>
          </a:prstGeom>
          <a:noFill/>
          <a:ln>
            <a:noFill/>
          </a:ln>
        </p:spPr>
        <p:txBody>
          <a:bodyPr spcFirstLastPara="1" wrap="square" lIns="182850" tIns="182850" rIns="182850" bIns="182850" anchor="ctr" anchorCtr="0">
            <a:noAutofit/>
          </a:bodyPr>
          <a:lstStyle/>
          <a:p>
            <a:endParaRPr sz="2400" dirty="0">
              <a:solidFill>
                <a:srgbClr val="000000"/>
              </a:solidFill>
              <a:latin typeface="Roboto"/>
              <a:ea typeface="Roboto"/>
              <a:cs typeface="Roboto"/>
              <a:sym typeface="Roboto"/>
            </a:endParaRPr>
          </a:p>
        </p:txBody>
      </p:sp>
      <p:sp>
        <p:nvSpPr>
          <p:cNvPr id="681" name="Google Shape;681;p34"/>
          <p:cNvSpPr/>
          <p:nvPr/>
        </p:nvSpPr>
        <p:spPr>
          <a:xfrm>
            <a:off x="914400" y="2057400"/>
            <a:ext cx="7344000" cy="7344000"/>
          </a:xfrm>
          <a:prstGeom prst="arc">
            <a:avLst>
              <a:gd name="adj1" fmla="val 16200000"/>
              <a:gd name="adj2" fmla="val 5399945"/>
            </a:avLst>
          </a:prstGeom>
          <a:noFill/>
          <a:ln w="76200" cap="flat" cmpd="sng">
            <a:solidFill>
              <a:schemeClr val="bg1">
                <a:lumMod val="50000"/>
              </a:schemeClr>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682" name="Google Shape;682;p34"/>
          <p:cNvSpPr txBox="1"/>
          <p:nvPr/>
        </p:nvSpPr>
        <p:spPr>
          <a:xfrm>
            <a:off x="10116126" y="2623600"/>
            <a:ext cx="1047600" cy="963000"/>
          </a:xfrm>
          <a:prstGeom prst="rect">
            <a:avLst/>
          </a:prstGeom>
          <a:noFill/>
          <a:ln>
            <a:noFill/>
          </a:ln>
        </p:spPr>
        <p:txBody>
          <a:bodyPr spcFirstLastPara="1" wrap="square" lIns="182850" tIns="182850" rIns="182850" bIns="182850" anchor="ctr" anchorCtr="0">
            <a:noAutofit/>
          </a:bodyPr>
          <a:lstStyle/>
          <a:p>
            <a:pPr algn="ctr"/>
            <a:r>
              <a:rPr lang="en" sz="3600" b="1">
                <a:solidFill>
                  <a:schemeClr val="lt1"/>
                </a:solidFill>
                <a:latin typeface="Fira Sans"/>
                <a:ea typeface="Fira Sans"/>
                <a:cs typeface="Fira Sans"/>
                <a:sym typeface="Fira Sans"/>
              </a:rPr>
              <a:t>01</a:t>
            </a:r>
            <a:endParaRPr sz="3600" b="1">
              <a:solidFill>
                <a:schemeClr val="lt1"/>
              </a:solidFill>
              <a:latin typeface="Fira Sans"/>
              <a:ea typeface="Fira Sans"/>
              <a:cs typeface="Fira Sans"/>
              <a:sym typeface="Fira Sans"/>
            </a:endParaRPr>
          </a:p>
        </p:txBody>
      </p:sp>
      <p:sp>
        <p:nvSpPr>
          <p:cNvPr id="683" name="Google Shape;683;p34"/>
          <p:cNvSpPr txBox="1"/>
          <p:nvPr/>
        </p:nvSpPr>
        <p:spPr>
          <a:xfrm>
            <a:off x="11228304" y="4358749"/>
            <a:ext cx="1047600" cy="963000"/>
          </a:xfrm>
          <a:prstGeom prst="rect">
            <a:avLst/>
          </a:prstGeom>
          <a:noFill/>
          <a:ln>
            <a:noFill/>
          </a:ln>
        </p:spPr>
        <p:txBody>
          <a:bodyPr spcFirstLastPara="1" wrap="square" lIns="182850" tIns="182850" rIns="182850" bIns="182850" anchor="ctr" anchorCtr="0">
            <a:noAutofit/>
          </a:bodyPr>
          <a:lstStyle/>
          <a:p>
            <a:pPr algn="ctr"/>
            <a:r>
              <a:rPr lang="en" sz="3600" b="1" dirty="0">
                <a:solidFill>
                  <a:schemeClr val="lt1"/>
                </a:solidFill>
                <a:latin typeface="Fira Sans"/>
                <a:ea typeface="Fira Sans"/>
                <a:cs typeface="Fira Sans"/>
                <a:sym typeface="Fira Sans"/>
              </a:rPr>
              <a:t>02</a:t>
            </a:r>
            <a:endParaRPr sz="3600" b="1" dirty="0">
              <a:solidFill>
                <a:schemeClr val="lt1"/>
              </a:solidFill>
              <a:latin typeface="Fira Sans"/>
              <a:ea typeface="Fira Sans"/>
              <a:cs typeface="Fira Sans"/>
              <a:sym typeface="Fira Sans"/>
            </a:endParaRPr>
          </a:p>
        </p:txBody>
      </p:sp>
      <p:sp>
        <p:nvSpPr>
          <p:cNvPr id="685" name="Google Shape;685;p34"/>
          <p:cNvSpPr txBox="1"/>
          <p:nvPr/>
        </p:nvSpPr>
        <p:spPr>
          <a:xfrm>
            <a:off x="10116126" y="7788100"/>
            <a:ext cx="1047600" cy="963000"/>
          </a:xfrm>
          <a:prstGeom prst="rect">
            <a:avLst/>
          </a:prstGeom>
          <a:noFill/>
          <a:ln>
            <a:noFill/>
          </a:ln>
        </p:spPr>
        <p:txBody>
          <a:bodyPr spcFirstLastPara="1" wrap="square" lIns="182850" tIns="182850" rIns="182850" bIns="182850" anchor="ctr" anchorCtr="0">
            <a:noAutofit/>
          </a:bodyPr>
          <a:lstStyle/>
          <a:p>
            <a:pPr algn="ctr"/>
            <a:r>
              <a:rPr lang="en" sz="3600" b="1" dirty="0">
                <a:solidFill>
                  <a:schemeClr val="lt1"/>
                </a:solidFill>
                <a:latin typeface="Fira Sans"/>
                <a:ea typeface="Fira Sans"/>
                <a:cs typeface="Fira Sans"/>
                <a:sym typeface="Fira Sans"/>
              </a:rPr>
              <a:t>04</a:t>
            </a:r>
            <a:endParaRPr sz="3600" b="1" dirty="0">
              <a:solidFill>
                <a:schemeClr val="lt1"/>
              </a:solidFill>
              <a:latin typeface="Fira Sans"/>
              <a:ea typeface="Fira Sans"/>
              <a:cs typeface="Fira Sans"/>
              <a:sym typeface="Fira Sans"/>
            </a:endParaRPr>
          </a:p>
        </p:txBody>
      </p:sp>
      <p:cxnSp>
        <p:nvCxnSpPr>
          <p:cNvPr id="686" name="Google Shape;686;p34"/>
          <p:cNvCxnSpPr/>
          <p:nvPr/>
        </p:nvCxnSpPr>
        <p:spPr>
          <a:xfrm rot="10800000">
            <a:off x="7111802" y="3105100"/>
            <a:ext cx="2917800" cy="0"/>
          </a:xfrm>
          <a:prstGeom prst="straightConnector1">
            <a:avLst/>
          </a:prstGeom>
          <a:noFill/>
          <a:ln w="9525" cap="flat" cmpd="sng">
            <a:solidFill>
              <a:schemeClr val="accent5"/>
            </a:solidFill>
            <a:prstDash val="solid"/>
            <a:round/>
            <a:headEnd type="none" w="med" len="med"/>
            <a:tailEnd type="oval" w="med" len="med"/>
          </a:ln>
        </p:spPr>
      </p:cxnSp>
      <p:cxnSp>
        <p:nvCxnSpPr>
          <p:cNvPr id="687" name="Google Shape;687;p34"/>
          <p:cNvCxnSpPr/>
          <p:nvPr/>
        </p:nvCxnSpPr>
        <p:spPr>
          <a:xfrm rot="10800000">
            <a:off x="8093700" y="4826600"/>
            <a:ext cx="3061200" cy="0"/>
          </a:xfrm>
          <a:prstGeom prst="straightConnector1">
            <a:avLst/>
          </a:prstGeom>
          <a:noFill/>
          <a:ln w="9525" cap="flat" cmpd="sng">
            <a:solidFill>
              <a:schemeClr val="accent2"/>
            </a:solidFill>
            <a:prstDash val="solid"/>
            <a:round/>
            <a:headEnd type="none" w="med" len="med"/>
            <a:tailEnd type="oval" w="med" len="med"/>
          </a:ln>
        </p:spPr>
      </p:cxnSp>
      <p:cxnSp>
        <p:nvCxnSpPr>
          <p:cNvPr id="688" name="Google Shape;688;p34"/>
          <p:cNvCxnSpPr/>
          <p:nvPr/>
        </p:nvCxnSpPr>
        <p:spPr>
          <a:xfrm rot="10800000">
            <a:off x="8093700" y="6548100"/>
            <a:ext cx="3061200" cy="0"/>
          </a:xfrm>
          <a:prstGeom prst="straightConnector1">
            <a:avLst/>
          </a:prstGeom>
          <a:noFill/>
          <a:ln w="9525" cap="flat" cmpd="sng">
            <a:solidFill>
              <a:schemeClr val="lt2"/>
            </a:solidFill>
            <a:prstDash val="solid"/>
            <a:round/>
            <a:headEnd type="none" w="med" len="med"/>
            <a:tailEnd type="oval" w="med" len="med"/>
          </a:ln>
        </p:spPr>
      </p:cxnSp>
      <p:cxnSp>
        <p:nvCxnSpPr>
          <p:cNvPr id="689" name="Google Shape;689;p34"/>
          <p:cNvCxnSpPr/>
          <p:nvPr/>
        </p:nvCxnSpPr>
        <p:spPr>
          <a:xfrm rot="10800000">
            <a:off x="7207050" y="8268950"/>
            <a:ext cx="2794200" cy="0"/>
          </a:xfrm>
          <a:prstGeom prst="straightConnector1">
            <a:avLst/>
          </a:prstGeom>
          <a:noFill/>
          <a:ln w="9525" cap="flat" cmpd="sng">
            <a:solidFill>
              <a:schemeClr val="dk2"/>
            </a:solidFill>
            <a:prstDash val="solid"/>
            <a:round/>
            <a:headEnd type="none" w="med" len="med"/>
            <a:tailEnd type="oval" w="med" len="med"/>
          </a:ln>
        </p:spPr>
      </p:cxnSp>
      <p:sp>
        <p:nvSpPr>
          <p:cNvPr id="4" name="Google Shape;667;p34">
            <a:extLst>
              <a:ext uri="{FF2B5EF4-FFF2-40B4-BE49-F238E27FC236}">
                <a16:creationId xmlns:a16="http://schemas.microsoft.com/office/drawing/2014/main" id="{D7345BF0-2AF0-B52F-6A7C-55CE1B7F010E}"/>
              </a:ext>
            </a:extLst>
          </p:cNvPr>
          <p:cNvSpPr/>
          <p:nvPr/>
        </p:nvSpPr>
        <p:spPr>
          <a:xfrm>
            <a:off x="11134228" y="5791884"/>
            <a:ext cx="1335571" cy="1265616"/>
          </a:xfrm>
          <a:prstGeom prst="roundRect">
            <a:avLst>
              <a:gd name="adj" fmla="val 31317"/>
            </a:avLst>
          </a:prstGeom>
          <a:ln/>
        </p:spPr>
        <p:style>
          <a:lnRef idx="3">
            <a:schemeClr val="lt1"/>
          </a:lnRef>
          <a:fillRef idx="1">
            <a:schemeClr val="accent6"/>
          </a:fillRef>
          <a:effectRef idx="1">
            <a:schemeClr val="accent6"/>
          </a:effectRef>
          <a:fontRef idx="minor">
            <a:schemeClr val="lt1"/>
          </a:fontRef>
        </p:style>
        <p:txBody>
          <a:bodyPr spcFirstLastPara="1" wrap="square" lIns="182850" tIns="182850" rIns="182850" bIns="182850" anchor="ctr" anchorCtr="0">
            <a:noAutofit/>
          </a:bodyPr>
          <a:lstStyle/>
          <a:p>
            <a:r>
              <a:rPr lang="en-IN" sz="4000" b="1" dirty="0">
                <a:solidFill>
                  <a:schemeClr val="bg1"/>
                </a:solidFill>
              </a:rPr>
              <a:t>03</a:t>
            </a:r>
            <a:endParaRPr sz="4000" b="1" dirty="0">
              <a:solidFill>
                <a:schemeClr val="bg1"/>
              </a:solidFill>
            </a:endParaRPr>
          </a:p>
        </p:txBody>
      </p:sp>
      <p:pic>
        <p:nvPicPr>
          <p:cNvPr id="5" name="Picture 4">
            <a:extLst>
              <a:ext uri="{FF2B5EF4-FFF2-40B4-BE49-F238E27FC236}">
                <a16:creationId xmlns:a16="http://schemas.microsoft.com/office/drawing/2014/main" id="{051EAC19-8706-E9A1-23D3-A01D9A55A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0325" y="4707261"/>
            <a:ext cx="1924050" cy="23717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2" name="Group 6">
            <a:extLst>
              <a:ext uri="{FF2B5EF4-FFF2-40B4-BE49-F238E27FC236}">
                <a16:creationId xmlns:a16="http://schemas.microsoft.com/office/drawing/2014/main" id="{C0DD7876-4B23-9DDF-3E82-0641BA6FDDCB}"/>
              </a:ext>
            </a:extLst>
          </p:cNvPr>
          <p:cNvGrpSpPr/>
          <p:nvPr/>
        </p:nvGrpSpPr>
        <p:grpSpPr>
          <a:xfrm>
            <a:off x="-2458" y="-1971637"/>
            <a:ext cx="19761783" cy="3086100"/>
            <a:chOff x="0" y="0"/>
            <a:chExt cx="5204750" cy="812800"/>
          </a:xfrm>
        </p:grpSpPr>
        <p:sp>
          <p:nvSpPr>
            <p:cNvPr id="3" name="Freeform 7">
              <a:extLst>
                <a:ext uri="{FF2B5EF4-FFF2-40B4-BE49-F238E27FC236}">
                  <a16:creationId xmlns:a16="http://schemas.microsoft.com/office/drawing/2014/main" id="{DFD58484-ABAD-DC97-3BB2-F53623715732}"/>
                </a:ext>
              </a:extLst>
            </p:cNvPr>
            <p:cNvSpPr/>
            <p:nvPr/>
          </p:nvSpPr>
          <p:spPr>
            <a:xfrm>
              <a:off x="0" y="0"/>
              <a:ext cx="5204749" cy="812800"/>
            </a:xfrm>
            <a:custGeom>
              <a:avLst/>
              <a:gdLst/>
              <a:ahLst/>
              <a:cxnLst/>
              <a:rect l="l" t="t" r="r" b="b"/>
              <a:pathLst>
                <a:path w="5204749" h="812800">
                  <a:moveTo>
                    <a:pt x="0" y="0"/>
                  </a:moveTo>
                  <a:lnTo>
                    <a:pt x="5204749" y="0"/>
                  </a:lnTo>
                  <a:lnTo>
                    <a:pt x="5204749" y="812800"/>
                  </a:lnTo>
                  <a:lnTo>
                    <a:pt x="0" y="812800"/>
                  </a:lnTo>
                  <a:close/>
                </a:path>
              </a:pathLst>
            </a:custGeom>
            <a:solidFill>
              <a:srgbClr val="FFFFFF"/>
            </a:solidFill>
          </p:spPr>
        </p:sp>
        <p:sp>
          <p:nvSpPr>
            <p:cNvPr id="6" name="TextBox 8">
              <a:extLst>
                <a:ext uri="{FF2B5EF4-FFF2-40B4-BE49-F238E27FC236}">
                  <a16:creationId xmlns:a16="http://schemas.microsoft.com/office/drawing/2014/main" id="{33A0907F-E284-92B6-D671-724BBF58BC32}"/>
                </a:ext>
              </a:extLst>
            </p:cNvPr>
            <p:cNvSpPr txBox="1"/>
            <p:nvPr/>
          </p:nvSpPr>
          <p:spPr>
            <a:xfrm>
              <a:off x="0" y="-47625"/>
              <a:ext cx="5204750" cy="860425"/>
            </a:xfrm>
            <a:prstGeom prst="rect">
              <a:avLst/>
            </a:prstGeom>
          </p:spPr>
          <p:txBody>
            <a:bodyPr lIns="50800" tIns="50800" rIns="50800" bIns="50800" rtlCol="0" anchor="ctr"/>
            <a:lstStyle/>
            <a:p>
              <a:pPr algn="ctr">
                <a:lnSpc>
                  <a:spcPts val="3430"/>
                </a:lnSpc>
              </a:pPr>
              <a:endParaRPr/>
            </a:p>
          </p:txBody>
        </p:sp>
      </p:grpSp>
      <p:sp>
        <p:nvSpPr>
          <p:cNvPr id="7" name="TextBox 6">
            <a:extLst>
              <a:ext uri="{FF2B5EF4-FFF2-40B4-BE49-F238E27FC236}">
                <a16:creationId xmlns:a16="http://schemas.microsoft.com/office/drawing/2014/main" id="{C019D4F2-C7CA-003D-C173-A3A89DAF2814}"/>
              </a:ext>
            </a:extLst>
          </p:cNvPr>
          <p:cNvSpPr txBox="1"/>
          <p:nvPr/>
        </p:nvSpPr>
        <p:spPr>
          <a:xfrm>
            <a:off x="12115800" y="647700"/>
            <a:ext cx="5995552" cy="646331"/>
          </a:xfrm>
          <a:prstGeom prst="rect">
            <a:avLst/>
          </a:prstGeom>
          <a:noFill/>
        </p:spPr>
        <p:txBody>
          <a:bodyPr wrap="none" rtlCol="0">
            <a:spAutoFit/>
          </a:bodyPr>
          <a:lstStyle/>
          <a:p>
            <a:r>
              <a:rPr lang="en-US" sz="1800" dirty="0">
                <a:solidFill>
                  <a:srgbClr val="000000"/>
                </a:solidFill>
                <a:latin typeface="Montserrat"/>
                <a:ea typeface="Montserrat"/>
                <a:cs typeface="Montserrat"/>
                <a:sym typeface="Montserrat"/>
              </a:rPr>
              <a:t>HOME             ABOUT             CONTENT        OTHERS</a:t>
            </a:r>
          </a:p>
          <a:p>
            <a:endParaRPr lang="en-IN" dirty="0"/>
          </a:p>
        </p:txBody>
      </p:sp>
      <p:cxnSp>
        <p:nvCxnSpPr>
          <p:cNvPr id="9" name="Straight Connector 8">
            <a:extLst>
              <a:ext uri="{FF2B5EF4-FFF2-40B4-BE49-F238E27FC236}">
                <a16:creationId xmlns:a16="http://schemas.microsoft.com/office/drawing/2014/main" id="{5E7F24F7-52A4-9872-8BF0-2FD7ABA1B7F5}"/>
              </a:ext>
            </a:extLst>
          </p:cNvPr>
          <p:cNvCxnSpPr/>
          <p:nvPr/>
        </p:nvCxnSpPr>
        <p:spPr>
          <a:xfrm>
            <a:off x="381000" y="1114463"/>
            <a:ext cx="0" cy="9172537"/>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Freeform 12">
            <a:extLst>
              <a:ext uri="{FF2B5EF4-FFF2-40B4-BE49-F238E27FC236}">
                <a16:creationId xmlns:a16="http://schemas.microsoft.com/office/drawing/2014/main" id="{650D56F3-19CB-B1F8-F987-C3E11E64A9D2}"/>
              </a:ext>
            </a:extLst>
          </p:cNvPr>
          <p:cNvSpPr/>
          <p:nvPr/>
        </p:nvSpPr>
        <p:spPr>
          <a:xfrm>
            <a:off x="533400" y="9767650"/>
            <a:ext cx="5100756" cy="519350"/>
          </a:xfrm>
          <a:custGeom>
            <a:avLst/>
            <a:gdLst/>
            <a:ahLst/>
            <a:cxnLst/>
            <a:rect l="l" t="t" r="r" b="b"/>
            <a:pathLst>
              <a:path w="5100756" h="519350">
                <a:moveTo>
                  <a:pt x="0" y="0"/>
                </a:moveTo>
                <a:lnTo>
                  <a:pt x="5100756" y="0"/>
                </a:lnTo>
                <a:lnTo>
                  <a:pt x="5100756" y="519349"/>
                </a:lnTo>
                <a:lnTo>
                  <a:pt x="0" y="5193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r>
              <a:rPr lang="en-IN" dirty="0"/>
              <a:t>           www.printeasy.com</a:t>
            </a:r>
          </a:p>
        </p:txBody>
      </p:sp>
      <p:sp>
        <p:nvSpPr>
          <p:cNvPr id="11" name="TextBox 10">
            <a:extLst>
              <a:ext uri="{FF2B5EF4-FFF2-40B4-BE49-F238E27FC236}">
                <a16:creationId xmlns:a16="http://schemas.microsoft.com/office/drawing/2014/main" id="{F1BB9EF2-9767-9801-34FC-CB7D9DFBD474}"/>
              </a:ext>
            </a:extLst>
          </p:cNvPr>
          <p:cNvSpPr txBox="1"/>
          <p:nvPr/>
        </p:nvSpPr>
        <p:spPr>
          <a:xfrm>
            <a:off x="16965202" y="9771114"/>
            <a:ext cx="1301959" cy="646331"/>
          </a:xfrm>
          <a:prstGeom prst="rect">
            <a:avLst/>
          </a:prstGeom>
          <a:noFill/>
        </p:spPr>
        <p:txBody>
          <a:bodyPr wrap="none" rtlCol="0">
            <a:spAutoFit/>
          </a:bodyPr>
          <a:lstStyle/>
          <a:p>
            <a:r>
              <a:rPr lang="en-US" sz="1800" dirty="0">
                <a:solidFill>
                  <a:srgbClr val="FFFFFF"/>
                </a:solidFill>
                <a:latin typeface="Montserrat"/>
                <a:ea typeface="Montserrat"/>
                <a:cs typeface="Montserrat"/>
                <a:sym typeface="Montserrat"/>
              </a:rPr>
              <a:t>PAGE 05. </a:t>
            </a:r>
          </a:p>
          <a:p>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D135A-8524-F19E-5783-80496CBDD39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8DFAECC-C845-8BDE-C29D-222534E8D421}"/>
              </a:ext>
            </a:extLst>
          </p:cNvPr>
          <p:cNvSpPr/>
          <p:nvPr/>
        </p:nvSpPr>
        <p:spPr>
          <a:xfrm>
            <a:off x="171261" y="-2963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dirty="0"/>
          </a:p>
        </p:txBody>
      </p:sp>
      <p:grpSp>
        <p:nvGrpSpPr>
          <p:cNvPr id="3" name="Group 3">
            <a:extLst>
              <a:ext uri="{FF2B5EF4-FFF2-40B4-BE49-F238E27FC236}">
                <a16:creationId xmlns:a16="http://schemas.microsoft.com/office/drawing/2014/main" id="{8A285B18-0C80-BAFF-00C7-268D39517D1D}"/>
              </a:ext>
            </a:extLst>
          </p:cNvPr>
          <p:cNvGrpSpPr/>
          <p:nvPr/>
        </p:nvGrpSpPr>
        <p:grpSpPr>
          <a:xfrm>
            <a:off x="-5426" y="-1305146"/>
            <a:ext cx="11166386" cy="11533941"/>
            <a:chOff x="0" y="-47625"/>
            <a:chExt cx="2940941" cy="3037746"/>
          </a:xfrm>
        </p:grpSpPr>
        <p:sp>
          <p:nvSpPr>
            <p:cNvPr id="4" name="Freeform 4">
              <a:extLst>
                <a:ext uri="{FF2B5EF4-FFF2-40B4-BE49-F238E27FC236}">
                  <a16:creationId xmlns:a16="http://schemas.microsoft.com/office/drawing/2014/main" id="{F90E991F-31D2-1E16-74DD-1C7B2B4F7B14}"/>
                </a:ext>
              </a:extLst>
            </p:cNvPr>
            <p:cNvSpPr/>
            <p:nvPr/>
          </p:nvSpPr>
          <p:spPr>
            <a:xfrm>
              <a:off x="0" y="0"/>
              <a:ext cx="2940941" cy="2990121"/>
            </a:xfrm>
            <a:custGeom>
              <a:avLst/>
              <a:gdLst/>
              <a:ahLst/>
              <a:cxnLst/>
              <a:rect l="l" t="t" r="r" b="b"/>
              <a:pathLst>
                <a:path w="2940941" h="2990121">
                  <a:moveTo>
                    <a:pt x="0" y="0"/>
                  </a:moveTo>
                  <a:lnTo>
                    <a:pt x="2940941" y="0"/>
                  </a:lnTo>
                  <a:lnTo>
                    <a:pt x="2940941" y="2990121"/>
                  </a:lnTo>
                  <a:lnTo>
                    <a:pt x="0" y="2990121"/>
                  </a:lnTo>
                  <a:close/>
                </a:path>
              </a:pathLst>
            </a:custGeom>
            <a:gradFill rotWithShape="1">
              <a:gsLst>
                <a:gs pos="0">
                  <a:srgbClr val="000000">
                    <a:alpha val="100000"/>
                  </a:srgbClr>
                </a:gs>
                <a:gs pos="100000">
                  <a:srgbClr val="000000">
                    <a:alpha val="0"/>
                  </a:srgbClr>
                </a:gs>
              </a:gsLst>
              <a:lin ang="0"/>
            </a:gradFill>
          </p:spPr>
          <p:txBody>
            <a:bodyPr/>
            <a:lstStyle/>
            <a:p>
              <a:endParaRPr lang="en-IN" dirty="0"/>
            </a:p>
          </p:txBody>
        </p:sp>
        <p:sp>
          <p:nvSpPr>
            <p:cNvPr id="5" name="TextBox 5">
              <a:extLst>
                <a:ext uri="{FF2B5EF4-FFF2-40B4-BE49-F238E27FC236}">
                  <a16:creationId xmlns:a16="http://schemas.microsoft.com/office/drawing/2014/main" id="{2DDDDE50-4439-B8E1-9E04-E24364E2A421}"/>
                </a:ext>
              </a:extLst>
            </p:cNvPr>
            <p:cNvSpPr txBox="1"/>
            <p:nvPr/>
          </p:nvSpPr>
          <p:spPr>
            <a:xfrm>
              <a:off x="0" y="-47625"/>
              <a:ext cx="2940941" cy="3037746"/>
            </a:xfrm>
            <a:prstGeom prst="rect">
              <a:avLst/>
            </a:prstGeom>
          </p:spPr>
          <p:txBody>
            <a:bodyPr lIns="50800" tIns="50800" rIns="50800" bIns="50800" rtlCol="0" anchor="ctr"/>
            <a:lstStyle/>
            <a:p>
              <a:pPr algn="ctr">
                <a:lnSpc>
                  <a:spcPts val="3430"/>
                </a:lnSpc>
              </a:pPr>
              <a:endParaRPr/>
            </a:p>
          </p:txBody>
        </p:sp>
      </p:grpSp>
      <p:grpSp>
        <p:nvGrpSpPr>
          <p:cNvPr id="6" name="Group 6">
            <a:extLst>
              <a:ext uri="{FF2B5EF4-FFF2-40B4-BE49-F238E27FC236}">
                <a16:creationId xmlns:a16="http://schemas.microsoft.com/office/drawing/2014/main" id="{07C4F2F2-1C91-D155-5653-AEE9CA372924}"/>
              </a:ext>
            </a:extLst>
          </p:cNvPr>
          <p:cNvGrpSpPr/>
          <p:nvPr/>
        </p:nvGrpSpPr>
        <p:grpSpPr>
          <a:xfrm>
            <a:off x="0" y="-2057400"/>
            <a:ext cx="19761783" cy="3086100"/>
            <a:chOff x="0" y="0"/>
            <a:chExt cx="5204750" cy="812800"/>
          </a:xfrm>
        </p:grpSpPr>
        <p:sp>
          <p:nvSpPr>
            <p:cNvPr id="7" name="Freeform 7">
              <a:extLst>
                <a:ext uri="{FF2B5EF4-FFF2-40B4-BE49-F238E27FC236}">
                  <a16:creationId xmlns:a16="http://schemas.microsoft.com/office/drawing/2014/main" id="{824CFDE2-43FC-3366-9B61-6097A8941D56}"/>
                </a:ext>
              </a:extLst>
            </p:cNvPr>
            <p:cNvSpPr/>
            <p:nvPr/>
          </p:nvSpPr>
          <p:spPr>
            <a:xfrm>
              <a:off x="0" y="0"/>
              <a:ext cx="5204749" cy="812800"/>
            </a:xfrm>
            <a:custGeom>
              <a:avLst/>
              <a:gdLst/>
              <a:ahLst/>
              <a:cxnLst/>
              <a:rect l="l" t="t" r="r" b="b"/>
              <a:pathLst>
                <a:path w="5204749" h="812800">
                  <a:moveTo>
                    <a:pt x="0" y="0"/>
                  </a:moveTo>
                  <a:lnTo>
                    <a:pt x="5204749" y="0"/>
                  </a:lnTo>
                  <a:lnTo>
                    <a:pt x="5204749" y="812800"/>
                  </a:lnTo>
                  <a:lnTo>
                    <a:pt x="0" y="812800"/>
                  </a:lnTo>
                  <a:close/>
                </a:path>
              </a:pathLst>
            </a:custGeom>
            <a:solidFill>
              <a:srgbClr val="FFFFFF"/>
            </a:solidFill>
          </p:spPr>
        </p:sp>
        <p:sp>
          <p:nvSpPr>
            <p:cNvPr id="8" name="TextBox 8">
              <a:extLst>
                <a:ext uri="{FF2B5EF4-FFF2-40B4-BE49-F238E27FC236}">
                  <a16:creationId xmlns:a16="http://schemas.microsoft.com/office/drawing/2014/main" id="{3F020A21-5F8E-2252-DD76-3A29541D24FB}"/>
                </a:ext>
              </a:extLst>
            </p:cNvPr>
            <p:cNvSpPr txBox="1"/>
            <p:nvPr/>
          </p:nvSpPr>
          <p:spPr>
            <a:xfrm>
              <a:off x="0" y="-47625"/>
              <a:ext cx="5204750" cy="860425"/>
            </a:xfrm>
            <a:prstGeom prst="rect">
              <a:avLst/>
            </a:prstGeom>
          </p:spPr>
          <p:txBody>
            <a:bodyPr lIns="50800" tIns="50800" rIns="50800" bIns="50800" rtlCol="0" anchor="ctr"/>
            <a:lstStyle/>
            <a:p>
              <a:pPr algn="ctr">
                <a:lnSpc>
                  <a:spcPts val="3430"/>
                </a:lnSpc>
              </a:pPr>
              <a:endParaRPr/>
            </a:p>
          </p:txBody>
        </p:sp>
      </p:grpSp>
      <p:sp>
        <p:nvSpPr>
          <p:cNvPr id="9" name="Freeform 9">
            <a:extLst>
              <a:ext uri="{FF2B5EF4-FFF2-40B4-BE49-F238E27FC236}">
                <a16:creationId xmlns:a16="http://schemas.microsoft.com/office/drawing/2014/main" id="{5987D909-52BD-4AC7-8712-E7EF498BA0FF}"/>
              </a:ext>
            </a:extLst>
          </p:cNvPr>
          <p:cNvSpPr/>
          <p:nvPr/>
        </p:nvSpPr>
        <p:spPr>
          <a:xfrm>
            <a:off x="1268521" y="316261"/>
            <a:ext cx="529776" cy="497989"/>
          </a:xfrm>
          <a:custGeom>
            <a:avLst/>
            <a:gdLst/>
            <a:ahLst/>
            <a:cxnLst/>
            <a:rect l="l" t="t" r="r" b="b"/>
            <a:pathLst>
              <a:path w="529776" h="497989">
                <a:moveTo>
                  <a:pt x="0" y="0"/>
                </a:moveTo>
                <a:lnTo>
                  <a:pt x="529775" y="0"/>
                </a:lnTo>
                <a:lnTo>
                  <a:pt x="529775" y="497989"/>
                </a:lnTo>
                <a:lnTo>
                  <a:pt x="0" y="4979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a:extLst>
              <a:ext uri="{FF2B5EF4-FFF2-40B4-BE49-F238E27FC236}">
                <a16:creationId xmlns:a16="http://schemas.microsoft.com/office/drawing/2014/main" id="{D96ECD66-61C1-AE27-AB66-089D6CE97BBA}"/>
              </a:ext>
            </a:extLst>
          </p:cNvPr>
          <p:cNvSpPr/>
          <p:nvPr/>
        </p:nvSpPr>
        <p:spPr>
          <a:xfrm>
            <a:off x="-1561736" y="2094062"/>
            <a:ext cx="4805712" cy="1263266"/>
          </a:xfrm>
          <a:custGeom>
            <a:avLst/>
            <a:gdLst/>
            <a:ahLst/>
            <a:cxnLst/>
            <a:rect l="l" t="t" r="r" b="b"/>
            <a:pathLst>
              <a:path w="4805712" h="1263266">
                <a:moveTo>
                  <a:pt x="0" y="0"/>
                </a:moveTo>
                <a:lnTo>
                  <a:pt x="4805712" y="0"/>
                </a:lnTo>
                <a:lnTo>
                  <a:pt x="4805712" y="1263266"/>
                </a:lnTo>
                <a:lnTo>
                  <a:pt x="0" y="1263266"/>
                </a:lnTo>
                <a:lnTo>
                  <a:pt x="0" y="0"/>
                </a:lnTo>
                <a:close/>
              </a:path>
            </a:pathLst>
          </a:custGeom>
          <a:blipFill>
            <a:blip r:embed="rId5">
              <a:alphaModFix amt="27000"/>
              <a:extLst>
                <a:ext uri="{96DAC541-7B7A-43D3-8B79-37D633B846F1}">
                  <asvg:svgBlip xmlns:asvg="http://schemas.microsoft.com/office/drawing/2016/SVG/main" r:embed="rId6"/>
                </a:ext>
              </a:extLst>
            </a:blip>
            <a:stretch>
              <a:fillRect/>
            </a:stretch>
          </a:blipFill>
        </p:spPr>
      </p:sp>
      <p:sp>
        <p:nvSpPr>
          <p:cNvPr id="11" name="Freeform 11">
            <a:extLst>
              <a:ext uri="{FF2B5EF4-FFF2-40B4-BE49-F238E27FC236}">
                <a16:creationId xmlns:a16="http://schemas.microsoft.com/office/drawing/2014/main" id="{3B1666A6-CF69-9B7E-2E84-436D0ECDE062}"/>
              </a:ext>
            </a:extLst>
          </p:cNvPr>
          <p:cNvSpPr/>
          <p:nvPr/>
        </p:nvSpPr>
        <p:spPr>
          <a:xfrm>
            <a:off x="171261" y="9585570"/>
            <a:ext cx="5100756" cy="519350"/>
          </a:xfrm>
          <a:custGeom>
            <a:avLst/>
            <a:gdLst/>
            <a:ahLst/>
            <a:cxnLst/>
            <a:rect l="l" t="t" r="r" b="b"/>
            <a:pathLst>
              <a:path w="5100756" h="519350">
                <a:moveTo>
                  <a:pt x="0" y="0"/>
                </a:moveTo>
                <a:lnTo>
                  <a:pt x="5100756" y="0"/>
                </a:lnTo>
                <a:lnTo>
                  <a:pt x="5100756" y="519349"/>
                </a:lnTo>
                <a:lnTo>
                  <a:pt x="0" y="51934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a:extLst>
              <a:ext uri="{FF2B5EF4-FFF2-40B4-BE49-F238E27FC236}">
                <a16:creationId xmlns:a16="http://schemas.microsoft.com/office/drawing/2014/main" id="{42E10EA0-67C7-D8E7-1051-EECABDF59671}"/>
              </a:ext>
            </a:extLst>
          </p:cNvPr>
          <p:cNvSpPr/>
          <p:nvPr/>
        </p:nvSpPr>
        <p:spPr>
          <a:xfrm>
            <a:off x="16477089" y="7832493"/>
            <a:ext cx="4805712" cy="1263266"/>
          </a:xfrm>
          <a:custGeom>
            <a:avLst/>
            <a:gdLst/>
            <a:ahLst/>
            <a:cxnLst/>
            <a:rect l="l" t="t" r="r" b="b"/>
            <a:pathLst>
              <a:path w="4805712" h="1263266">
                <a:moveTo>
                  <a:pt x="0" y="0"/>
                </a:moveTo>
                <a:lnTo>
                  <a:pt x="4805712" y="0"/>
                </a:lnTo>
                <a:lnTo>
                  <a:pt x="4805712" y="1263267"/>
                </a:lnTo>
                <a:lnTo>
                  <a:pt x="0" y="1263267"/>
                </a:lnTo>
                <a:lnTo>
                  <a:pt x="0" y="0"/>
                </a:lnTo>
                <a:close/>
              </a:path>
            </a:pathLst>
          </a:custGeom>
          <a:blipFill>
            <a:blip r:embed="rId5">
              <a:alphaModFix amt="67000"/>
              <a:extLst>
                <a:ext uri="{96DAC541-7B7A-43D3-8B79-37D633B846F1}">
                  <asvg:svgBlip xmlns:asvg="http://schemas.microsoft.com/office/drawing/2016/SVG/main" r:embed="rId6"/>
                </a:ext>
              </a:extLst>
            </a:blip>
            <a:stretch>
              <a:fillRect/>
            </a:stretch>
          </a:blipFill>
        </p:spPr>
      </p:sp>
      <p:sp>
        <p:nvSpPr>
          <p:cNvPr id="13" name="TextBox 13">
            <a:extLst>
              <a:ext uri="{FF2B5EF4-FFF2-40B4-BE49-F238E27FC236}">
                <a16:creationId xmlns:a16="http://schemas.microsoft.com/office/drawing/2014/main" id="{E5923B83-D476-DF04-5E96-9AF807C85F20}"/>
              </a:ext>
            </a:extLst>
          </p:cNvPr>
          <p:cNvSpPr txBox="1"/>
          <p:nvPr/>
        </p:nvSpPr>
        <p:spPr>
          <a:xfrm>
            <a:off x="13787556" y="409091"/>
            <a:ext cx="1564422" cy="274230"/>
          </a:xfrm>
          <a:prstGeom prst="rect">
            <a:avLst/>
          </a:prstGeom>
        </p:spPr>
        <p:txBody>
          <a:bodyPr lIns="0" tIns="0" rIns="0" bIns="0" rtlCol="0" anchor="t">
            <a:spAutoFit/>
          </a:bodyPr>
          <a:lstStyle/>
          <a:p>
            <a:pPr algn="l">
              <a:lnSpc>
                <a:spcPts val="2212"/>
              </a:lnSpc>
              <a:spcBef>
                <a:spcPct val="0"/>
              </a:spcBef>
            </a:pPr>
            <a:r>
              <a:rPr lang="en-US" sz="1580">
                <a:solidFill>
                  <a:srgbClr val="000000"/>
                </a:solidFill>
                <a:latin typeface="Montserrat"/>
                <a:ea typeface="Montserrat"/>
                <a:cs typeface="Montserrat"/>
                <a:sym typeface="Montserrat"/>
              </a:rPr>
              <a:t>CONTENT</a:t>
            </a:r>
          </a:p>
        </p:txBody>
      </p:sp>
      <p:sp>
        <p:nvSpPr>
          <p:cNvPr id="14" name="TextBox 14">
            <a:extLst>
              <a:ext uri="{FF2B5EF4-FFF2-40B4-BE49-F238E27FC236}">
                <a16:creationId xmlns:a16="http://schemas.microsoft.com/office/drawing/2014/main" id="{D3FF7B72-3E00-B69C-D833-E6D77C3B9B2E}"/>
              </a:ext>
            </a:extLst>
          </p:cNvPr>
          <p:cNvSpPr txBox="1"/>
          <p:nvPr/>
        </p:nvSpPr>
        <p:spPr>
          <a:xfrm>
            <a:off x="15694878" y="409091"/>
            <a:ext cx="1564422" cy="274230"/>
          </a:xfrm>
          <a:prstGeom prst="rect">
            <a:avLst/>
          </a:prstGeom>
        </p:spPr>
        <p:txBody>
          <a:bodyPr lIns="0" tIns="0" rIns="0" bIns="0" rtlCol="0" anchor="t">
            <a:spAutoFit/>
          </a:bodyPr>
          <a:lstStyle/>
          <a:p>
            <a:pPr algn="l">
              <a:lnSpc>
                <a:spcPts val="2212"/>
              </a:lnSpc>
              <a:spcBef>
                <a:spcPct val="0"/>
              </a:spcBef>
            </a:pPr>
            <a:r>
              <a:rPr lang="en-US" sz="1580">
                <a:solidFill>
                  <a:srgbClr val="000000"/>
                </a:solidFill>
                <a:latin typeface="Montserrat"/>
                <a:ea typeface="Montserrat"/>
                <a:cs typeface="Montserrat"/>
                <a:sym typeface="Montserrat"/>
              </a:rPr>
              <a:t>OTHERS</a:t>
            </a:r>
          </a:p>
        </p:txBody>
      </p:sp>
      <p:sp>
        <p:nvSpPr>
          <p:cNvPr id="15" name="TextBox 15">
            <a:extLst>
              <a:ext uri="{FF2B5EF4-FFF2-40B4-BE49-F238E27FC236}">
                <a16:creationId xmlns:a16="http://schemas.microsoft.com/office/drawing/2014/main" id="{77EF9A70-654F-9CAF-D727-589FE554E03D}"/>
              </a:ext>
            </a:extLst>
          </p:cNvPr>
          <p:cNvSpPr txBox="1"/>
          <p:nvPr/>
        </p:nvSpPr>
        <p:spPr>
          <a:xfrm>
            <a:off x="10587156" y="409091"/>
            <a:ext cx="922798" cy="274230"/>
          </a:xfrm>
          <a:prstGeom prst="rect">
            <a:avLst/>
          </a:prstGeom>
        </p:spPr>
        <p:txBody>
          <a:bodyPr lIns="0" tIns="0" rIns="0" bIns="0" rtlCol="0" anchor="t">
            <a:spAutoFit/>
          </a:bodyPr>
          <a:lstStyle/>
          <a:p>
            <a:pPr algn="l">
              <a:lnSpc>
                <a:spcPts val="2212"/>
              </a:lnSpc>
              <a:spcBef>
                <a:spcPct val="0"/>
              </a:spcBef>
            </a:pPr>
            <a:r>
              <a:rPr lang="en-US" sz="1580">
                <a:solidFill>
                  <a:srgbClr val="000000"/>
                </a:solidFill>
                <a:latin typeface="Montserrat"/>
                <a:ea typeface="Montserrat"/>
                <a:cs typeface="Montserrat"/>
                <a:sym typeface="Montserrat"/>
              </a:rPr>
              <a:t>HOME</a:t>
            </a:r>
          </a:p>
        </p:txBody>
      </p:sp>
      <p:sp>
        <p:nvSpPr>
          <p:cNvPr id="16" name="TextBox 16">
            <a:extLst>
              <a:ext uri="{FF2B5EF4-FFF2-40B4-BE49-F238E27FC236}">
                <a16:creationId xmlns:a16="http://schemas.microsoft.com/office/drawing/2014/main" id="{5D382155-5CAB-AC86-BFAD-B00CE0F7006F}"/>
              </a:ext>
            </a:extLst>
          </p:cNvPr>
          <p:cNvSpPr txBox="1"/>
          <p:nvPr/>
        </p:nvSpPr>
        <p:spPr>
          <a:xfrm>
            <a:off x="12073056" y="409091"/>
            <a:ext cx="922798" cy="274230"/>
          </a:xfrm>
          <a:prstGeom prst="rect">
            <a:avLst/>
          </a:prstGeom>
        </p:spPr>
        <p:txBody>
          <a:bodyPr lIns="0" tIns="0" rIns="0" bIns="0" rtlCol="0" anchor="t">
            <a:spAutoFit/>
          </a:bodyPr>
          <a:lstStyle/>
          <a:p>
            <a:pPr algn="l">
              <a:lnSpc>
                <a:spcPts val="2212"/>
              </a:lnSpc>
              <a:spcBef>
                <a:spcPct val="0"/>
              </a:spcBef>
            </a:pPr>
            <a:r>
              <a:rPr lang="en-US" sz="1580">
                <a:solidFill>
                  <a:srgbClr val="000000"/>
                </a:solidFill>
                <a:latin typeface="Montserrat"/>
                <a:ea typeface="Montserrat"/>
                <a:cs typeface="Montserrat"/>
                <a:sym typeface="Montserrat"/>
              </a:rPr>
              <a:t>ABOUT</a:t>
            </a:r>
          </a:p>
        </p:txBody>
      </p:sp>
      <p:sp>
        <p:nvSpPr>
          <p:cNvPr id="17" name="TextBox 17">
            <a:extLst>
              <a:ext uri="{FF2B5EF4-FFF2-40B4-BE49-F238E27FC236}">
                <a16:creationId xmlns:a16="http://schemas.microsoft.com/office/drawing/2014/main" id="{E026606F-7635-5EDD-CD27-14BAE3236A78}"/>
              </a:ext>
            </a:extLst>
          </p:cNvPr>
          <p:cNvSpPr txBox="1"/>
          <p:nvPr/>
        </p:nvSpPr>
        <p:spPr>
          <a:xfrm>
            <a:off x="17495778" y="9359594"/>
            <a:ext cx="1058601" cy="274230"/>
          </a:xfrm>
          <a:prstGeom prst="rect">
            <a:avLst/>
          </a:prstGeom>
        </p:spPr>
        <p:txBody>
          <a:bodyPr lIns="0" tIns="0" rIns="0" bIns="0" rtlCol="0" anchor="t">
            <a:spAutoFit/>
          </a:bodyPr>
          <a:lstStyle/>
          <a:p>
            <a:pPr algn="l">
              <a:lnSpc>
                <a:spcPts val="2212"/>
              </a:lnSpc>
              <a:spcBef>
                <a:spcPct val="0"/>
              </a:spcBef>
            </a:pPr>
            <a:r>
              <a:rPr lang="en-US" sz="1580" dirty="0">
                <a:solidFill>
                  <a:srgbClr val="FFFFFF"/>
                </a:solidFill>
                <a:latin typeface="Montserrat"/>
                <a:ea typeface="Montserrat"/>
                <a:cs typeface="Montserrat"/>
                <a:sym typeface="Montserrat"/>
              </a:rPr>
              <a:t>PAGE 06</a:t>
            </a:r>
          </a:p>
        </p:txBody>
      </p:sp>
      <p:sp>
        <p:nvSpPr>
          <p:cNvPr id="18" name="TextBox 18">
            <a:extLst>
              <a:ext uri="{FF2B5EF4-FFF2-40B4-BE49-F238E27FC236}">
                <a16:creationId xmlns:a16="http://schemas.microsoft.com/office/drawing/2014/main" id="{E4D2403F-8A8F-E67C-983E-7CCD6C6A3A4B}"/>
              </a:ext>
            </a:extLst>
          </p:cNvPr>
          <p:cNvSpPr txBox="1"/>
          <p:nvPr/>
        </p:nvSpPr>
        <p:spPr>
          <a:xfrm>
            <a:off x="833416" y="9726695"/>
            <a:ext cx="3491630" cy="261675"/>
          </a:xfrm>
          <a:prstGeom prst="rect">
            <a:avLst/>
          </a:prstGeom>
        </p:spPr>
        <p:txBody>
          <a:bodyPr lIns="0" tIns="0" rIns="0" bIns="0" rtlCol="0" anchor="t">
            <a:spAutoFit/>
          </a:bodyPr>
          <a:lstStyle/>
          <a:p>
            <a:pPr algn="l">
              <a:lnSpc>
                <a:spcPts val="2212"/>
              </a:lnSpc>
              <a:spcBef>
                <a:spcPct val="0"/>
              </a:spcBef>
            </a:pPr>
            <a:r>
              <a:rPr lang="en-US" sz="1580" dirty="0">
                <a:solidFill>
                  <a:srgbClr val="000000"/>
                </a:solidFill>
                <a:latin typeface="Montserrat"/>
                <a:ea typeface="Montserrat"/>
                <a:cs typeface="Montserrat"/>
                <a:sym typeface="Montserrat"/>
              </a:rPr>
              <a:t>www.printeasy.com</a:t>
            </a:r>
          </a:p>
        </p:txBody>
      </p:sp>
      <p:sp>
        <p:nvSpPr>
          <p:cNvPr id="20" name="TextBox 20">
            <a:extLst>
              <a:ext uri="{FF2B5EF4-FFF2-40B4-BE49-F238E27FC236}">
                <a16:creationId xmlns:a16="http://schemas.microsoft.com/office/drawing/2014/main" id="{6C93CD57-1C89-4B42-79F1-9E047AFB8C6E}"/>
              </a:ext>
            </a:extLst>
          </p:cNvPr>
          <p:cNvSpPr txBox="1"/>
          <p:nvPr/>
        </p:nvSpPr>
        <p:spPr>
          <a:xfrm>
            <a:off x="426924" y="1529083"/>
            <a:ext cx="15343079" cy="820738"/>
          </a:xfrm>
          <a:prstGeom prst="rect">
            <a:avLst/>
          </a:prstGeom>
        </p:spPr>
        <p:txBody>
          <a:bodyPr wrap="square" lIns="0" tIns="0" rIns="0" bIns="0" rtlCol="0" anchor="t">
            <a:spAutoFit/>
          </a:bodyPr>
          <a:lstStyle/>
          <a:p>
            <a:pPr algn="ctr">
              <a:lnSpc>
                <a:spcPts val="6385"/>
              </a:lnSpc>
            </a:pPr>
            <a:r>
              <a:rPr lang="en-US" sz="6080" dirty="0">
                <a:solidFill>
                  <a:srgbClr val="FFF5E9"/>
                </a:solidFill>
                <a:latin typeface="Roboto Medium" panose="02000000000000000000" pitchFamily="2" charset="0"/>
                <a:ea typeface="Roboto Medium" panose="02000000000000000000" pitchFamily="2" charset="0"/>
                <a:cs typeface="Roboto Medium" panose="02000000000000000000" pitchFamily="2" charset="0"/>
                <a:sym typeface="Montserrat Bold"/>
              </a:rPr>
              <a:t>HOW PRINTEASY WORKS?</a:t>
            </a:r>
          </a:p>
        </p:txBody>
      </p:sp>
      <p:sp>
        <p:nvSpPr>
          <p:cNvPr id="27" name="TextBox 27">
            <a:extLst>
              <a:ext uri="{FF2B5EF4-FFF2-40B4-BE49-F238E27FC236}">
                <a16:creationId xmlns:a16="http://schemas.microsoft.com/office/drawing/2014/main" id="{F60F3177-EB49-B8D2-2BEF-39FD91751DD2}"/>
              </a:ext>
            </a:extLst>
          </p:cNvPr>
          <p:cNvSpPr txBox="1"/>
          <p:nvPr/>
        </p:nvSpPr>
        <p:spPr>
          <a:xfrm>
            <a:off x="2056087" y="6953500"/>
            <a:ext cx="3336662" cy="846386"/>
          </a:xfrm>
          <a:prstGeom prst="rect">
            <a:avLst/>
          </a:prstGeom>
        </p:spPr>
        <p:txBody>
          <a:bodyPr wrap="square" lIns="0" tIns="0" rIns="0" bIns="0" rtlCol="0" anchor="t">
            <a:spAutoFit/>
          </a:bodyPr>
          <a:lstStyle/>
          <a:p>
            <a:pPr algn="l">
              <a:lnSpc>
                <a:spcPts val="2212"/>
              </a:lnSpc>
              <a:spcBef>
                <a:spcPct val="0"/>
              </a:spcBef>
            </a:pPr>
            <a:r>
              <a:rPr lang="en-US" sz="2400" spc="300" dirty="0">
                <a:solidFill>
                  <a:srgbClr val="FFFFFF"/>
                </a:solidFill>
                <a:latin typeface="Roboto "/>
                <a:ea typeface="Tahoma" panose="020B0604030504040204" pitchFamily="34" charset="0"/>
                <a:cs typeface="Tahoma" panose="020B0604030504040204" pitchFamily="34" charset="0"/>
                <a:sym typeface="Montserrat"/>
              </a:rPr>
              <a:t>Sign in to the website on your mobile</a:t>
            </a:r>
          </a:p>
        </p:txBody>
      </p:sp>
      <p:sp>
        <p:nvSpPr>
          <p:cNvPr id="28" name="TextBox 28">
            <a:extLst>
              <a:ext uri="{FF2B5EF4-FFF2-40B4-BE49-F238E27FC236}">
                <a16:creationId xmlns:a16="http://schemas.microsoft.com/office/drawing/2014/main" id="{3BDC99C5-8A0A-1FBB-E1AF-4520EC442B63}"/>
              </a:ext>
            </a:extLst>
          </p:cNvPr>
          <p:cNvSpPr txBox="1"/>
          <p:nvPr/>
        </p:nvSpPr>
        <p:spPr>
          <a:xfrm>
            <a:off x="2066080" y="6268739"/>
            <a:ext cx="4202959" cy="359073"/>
          </a:xfrm>
          <a:prstGeom prst="rect">
            <a:avLst/>
          </a:prstGeom>
        </p:spPr>
        <p:txBody>
          <a:bodyPr lIns="0" tIns="0" rIns="0" bIns="0" rtlCol="0" anchor="t">
            <a:spAutoFit/>
          </a:bodyPr>
          <a:lstStyle/>
          <a:p>
            <a:pPr algn="l">
              <a:lnSpc>
                <a:spcPts val="2771"/>
              </a:lnSpc>
              <a:spcBef>
                <a:spcPct val="0"/>
              </a:spcBef>
            </a:pPr>
            <a:r>
              <a:rPr lang="en-US" sz="2800" b="1" dirty="0">
                <a:solidFill>
                  <a:srgbClr val="FFFFFF"/>
                </a:solidFill>
                <a:latin typeface="Montserrat Bold"/>
                <a:ea typeface="Montserrat Bold"/>
                <a:cs typeface="Montserrat Bold"/>
                <a:sym typeface="Montserrat Bold"/>
              </a:rPr>
              <a:t>STEP 1.</a:t>
            </a:r>
          </a:p>
        </p:txBody>
      </p:sp>
      <p:sp>
        <p:nvSpPr>
          <p:cNvPr id="29" name="TextBox 29">
            <a:extLst>
              <a:ext uri="{FF2B5EF4-FFF2-40B4-BE49-F238E27FC236}">
                <a16:creationId xmlns:a16="http://schemas.microsoft.com/office/drawing/2014/main" id="{0EC50D65-734A-E306-BC5B-50F2F97E2458}"/>
              </a:ext>
            </a:extLst>
          </p:cNvPr>
          <p:cNvSpPr txBox="1"/>
          <p:nvPr/>
        </p:nvSpPr>
        <p:spPr>
          <a:xfrm>
            <a:off x="7864702" y="4322626"/>
            <a:ext cx="3935228" cy="846386"/>
          </a:xfrm>
          <a:prstGeom prst="rect">
            <a:avLst/>
          </a:prstGeom>
        </p:spPr>
        <p:txBody>
          <a:bodyPr wrap="square" lIns="0" tIns="0" rIns="0" bIns="0" rtlCol="0" anchor="t">
            <a:spAutoFit/>
          </a:bodyPr>
          <a:lstStyle/>
          <a:p>
            <a:pPr>
              <a:lnSpc>
                <a:spcPts val="2212"/>
              </a:lnSpc>
              <a:spcBef>
                <a:spcPct val="0"/>
              </a:spcBef>
            </a:pPr>
            <a:r>
              <a:rPr lang="en-US" sz="2400" spc="300" dirty="0">
                <a:solidFill>
                  <a:srgbClr val="FFFFFF"/>
                </a:solidFill>
                <a:latin typeface="Roboto "/>
                <a:ea typeface="Tahoma" panose="020B0604030504040204" pitchFamily="34" charset="0"/>
                <a:cs typeface="Tahoma" panose="020B0604030504040204" pitchFamily="34" charset="0"/>
                <a:sym typeface="Montserrat"/>
              </a:rPr>
              <a:t>Upload your files, documents in the website</a:t>
            </a:r>
          </a:p>
        </p:txBody>
      </p:sp>
      <p:sp>
        <p:nvSpPr>
          <p:cNvPr id="30" name="TextBox 30">
            <a:extLst>
              <a:ext uri="{FF2B5EF4-FFF2-40B4-BE49-F238E27FC236}">
                <a16:creationId xmlns:a16="http://schemas.microsoft.com/office/drawing/2014/main" id="{97FC534E-E715-052F-8F12-C0844823F1F7}"/>
              </a:ext>
            </a:extLst>
          </p:cNvPr>
          <p:cNvSpPr txBox="1"/>
          <p:nvPr/>
        </p:nvSpPr>
        <p:spPr>
          <a:xfrm>
            <a:off x="7870097" y="3515741"/>
            <a:ext cx="4202959" cy="359073"/>
          </a:xfrm>
          <a:prstGeom prst="rect">
            <a:avLst/>
          </a:prstGeom>
        </p:spPr>
        <p:txBody>
          <a:bodyPr lIns="0" tIns="0" rIns="0" bIns="0" rtlCol="0" anchor="t">
            <a:spAutoFit/>
          </a:bodyPr>
          <a:lstStyle/>
          <a:p>
            <a:pPr algn="l">
              <a:lnSpc>
                <a:spcPts val="2771"/>
              </a:lnSpc>
              <a:spcBef>
                <a:spcPct val="0"/>
              </a:spcBef>
            </a:pPr>
            <a:r>
              <a:rPr lang="en-US" sz="2800" b="1" dirty="0">
                <a:solidFill>
                  <a:srgbClr val="FFFFFF"/>
                </a:solidFill>
                <a:latin typeface="Montserrat Bold"/>
                <a:ea typeface="Montserrat Bold"/>
                <a:cs typeface="Montserrat Bold"/>
                <a:sym typeface="Montserrat Bold"/>
              </a:rPr>
              <a:t>STEP-2</a:t>
            </a:r>
          </a:p>
        </p:txBody>
      </p:sp>
      <p:sp>
        <p:nvSpPr>
          <p:cNvPr id="31" name="TextBox 31">
            <a:extLst>
              <a:ext uri="{FF2B5EF4-FFF2-40B4-BE49-F238E27FC236}">
                <a16:creationId xmlns:a16="http://schemas.microsoft.com/office/drawing/2014/main" id="{B066275B-5ECA-6772-17ED-1CF174B51EDA}"/>
              </a:ext>
            </a:extLst>
          </p:cNvPr>
          <p:cNvSpPr txBox="1"/>
          <p:nvPr/>
        </p:nvSpPr>
        <p:spPr>
          <a:xfrm>
            <a:off x="12317222" y="6638892"/>
            <a:ext cx="3957247" cy="1255215"/>
          </a:xfrm>
          <a:prstGeom prst="rect">
            <a:avLst/>
          </a:prstGeom>
        </p:spPr>
        <p:txBody>
          <a:bodyPr lIns="0" tIns="0" rIns="0" bIns="0" rtlCol="0" anchor="t">
            <a:spAutoFit/>
          </a:bodyPr>
          <a:lstStyle/>
          <a:p>
            <a:pPr eaLnBrk="1" hangingPunct="1">
              <a:lnSpc>
                <a:spcPct val="116000"/>
              </a:lnSpc>
              <a:spcBef>
                <a:spcPts val="138"/>
              </a:spcBef>
            </a:pPr>
            <a:r>
              <a:rPr lang="en-US" altLang="en-US" sz="2400" spc="300" dirty="0">
                <a:solidFill>
                  <a:schemeClr val="bg1"/>
                </a:solidFill>
                <a:latin typeface="Roboto "/>
                <a:cs typeface="Tahoma" panose="020B0604030504040204" pitchFamily="34" charset="0"/>
              </a:rPr>
              <a:t>Website interface present on printing shop computer</a:t>
            </a:r>
          </a:p>
        </p:txBody>
      </p:sp>
      <p:sp>
        <p:nvSpPr>
          <p:cNvPr id="32" name="TextBox 32">
            <a:extLst>
              <a:ext uri="{FF2B5EF4-FFF2-40B4-BE49-F238E27FC236}">
                <a16:creationId xmlns:a16="http://schemas.microsoft.com/office/drawing/2014/main" id="{15783FB8-107E-1699-D229-B36A356CB6BF}"/>
              </a:ext>
            </a:extLst>
          </p:cNvPr>
          <p:cNvSpPr txBox="1"/>
          <p:nvPr/>
        </p:nvSpPr>
        <p:spPr>
          <a:xfrm>
            <a:off x="12296258" y="6061029"/>
            <a:ext cx="4202959" cy="359073"/>
          </a:xfrm>
          <a:prstGeom prst="rect">
            <a:avLst/>
          </a:prstGeom>
        </p:spPr>
        <p:txBody>
          <a:bodyPr lIns="0" tIns="0" rIns="0" bIns="0" rtlCol="0" anchor="t">
            <a:spAutoFit/>
          </a:bodyPr>
          <a:lstStyle/>
          <a:p>
            <a:pPr algn="l">
              <a:lnSpc>
                <a:spcPts val="2771"/>
              </a:lnSpc>
              <a:spcBef>
                <a:spcPct val="0"/>
              </a:spcBef>
            </a:pPr>
            <a:r>
              <a:rPr lang="en-US" sz="2800" b="1" dirty="0">
                <a:solidFill>
                  <a:srgbClr val="FFFFFF"/>
                </a:solidFill>
                <a:latin typeface="Montserrat Bold"/>
                <a:ea typeface="Montserrat Bold"/>
                <a:cs typeface="Montserrat Bold"/>
                <a:sym typeface="Montserrat Bold"/>
              </a:rPr>
              <a:t>STEP-3</a:t>
            </a:r>
          </a:p>
        </p:txBody>
      </p:sp>
      <p:sp>
        <p:nvSpPr>
          <p:cNvPr id="42" name="object 8">
            <a:extLst>
              <a:ext uri="{FF2B5EF4-FFF2-40B4-BE49-F238E27FC236}">
                <a16:creationId xmlns:a16="http://schemas.microsoft.com/office/drawing/2014/main" id="{182BD893-3BBB-87D8-486A-F5C3475C1271}"/>
              </a:ext>
            </a:extLst>
          </p:cNvPr>
          <p:cNvSpPr>
            <a:spLocks noChangeArrowheads="1"/>
          </p:cNvSpPr>
          <p:nvPr/>
        </p:nvSpPr>
        <p:spPr bwMode="auto">
          <a:xfrm>
            <a:off x="7511321" y="5885725"/>
            <a:ext cx="2974301" cy="2610575"/>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44" name="object 10">
            <a:extLst>
              <a:ext uri="{FF2B5EF4-FFF2-40B4-BE49-F238E27FC236}">
                <a16:creationId xmlns:a16="http://schemas.microsoft.com/office/drawing/2014/main" id="{951B5841-E84C-6256-D53D-93F0C34A7F80}"/>
              </a:ext>
            </a:extLst>
          </p:cNvPr>
          <p:cNvSpPr>
            <a:spLocks noChangeArrowheads="1"/>
          </p:cNvSpPr>
          <p:nvPr/>
        </p:nvSpPr>
        <p:spPr bwMode="auto">
          <a:xfrm>
            <a:off x="12610661" y="2873676"/>
            <a:ext cx="3084208" cy="2547427"/>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pic>
        <p:nvPicPr>
          <p:cNvPr id="46" name="Picture 45">
            <a:extLst>
              <a:ext uri="{FF2B5EF4-FFF2-40B4-BE49-F238E27FC236}">
                <a16:creationId xmlns:a16="http://schemas.microsoft.com/office/drawing/2014/main" id="{154E6E0B-84F3-49A5-A61D-FB73981E2D7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080066" y="2811035"/>
            <a:ext cx="3056212" cy="3056212"/>
          </a:xfrm>
          <a:prstGeom prst="ellipse">
            <a:avLst/>
          </a:prstGeom>
          <a:ln>
            <a:noFill/>
          </a:ln>
          <a:effectLst>
            <a:softEdge rad="112500"/>
          </a:effectLst>
        </p:spPr>
      </p:pic>
      <p:cxnSp>
        <p:nvCxnSpPr>
          <p:cNvPr id="26" name="Straight Connector 25">
            <a:extLst>
              <a:ext uri="{FF2B5EF4-FFF2-40B4-BE49-F238E27FC236}">
                <a16:creationId xmlns:a16="http://schemas.microsoft.com/office/drawing/2014/main" id="{71E1B8B3-CE73-2798-D4F2-09A7B84BF412}"/>
              </a:ext>
            </a:extLst>
          </p:cNvPr>
          <p:cNvCxnSpPr/>
          <p:nvPr/>
        </p:nvCxnSpPr>
        <p:spPr>
          <a:xfrm>
            <a:off x="5392749" y="4322626"/>
            <a:ext cx="70325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5FD9F7C-8203-99A6-2248-6436A1DCF512}"/>
              </a:ext>
            </a:extLst>
          </p:cNvPr>
          <p:cNvCxnSpPr/>
          <p:nvPr/>
        </p:nvCxnSpPr>
        <p:spPr>
          <a:xfrm>
            <a:off x="6096000" y="4322626"/>
            <a:ext cx="0" cy="287827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238A922-DA05-BF27-398D-DAC54A55E110}"/>
              </a:ext>
            </a:extLst>
          </p:cNvPr>
          <p:cNvCxnSpPr/>
          <p:nvPr/>
        </p:nvCxnSpPr>
        <p:spPr>
          <a:xfrm>
            <a:off x="6096000" y="7200900"/>
            <a:ext cx="1219200" cy="0"/>
          </a:xfrm>
          <a:prstGeom prst="straightConnector1">
            <a:avLst/>
          </a:prstGeom>
          <a:ln w="5715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DD1930B-5203-3AD0-6113-E344622E16A8}"/>
              </a:ext>
            </a:extLst>
          </p:cNvPr>
          <p:cNvCxnSpPr/>
          <p:nvPr/>
        </p:nvCxnSpPr>
        <p:spPr>
          <a:xfrm>
            <a:off x="10587156" y="7148171"/>
            <a:ext cx="70325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C1C5285-EC6A-81A7-74E2-B3CCBAA24E3C}"/>
              </a:ext>
            </a:extLst>
          </p:cNvPr>
          <p:cNvCxnSpPr/>
          <p:nvPr/>
        </p:nvCxnSpPr>
        <p:spPr>
          <a:xfrm>
            <a:off x="11290407" y="4269897"/>
            <a:ext cx="0" cy="287827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7E6DB6B-7314-07F9-8C01-DAB3375ED4D4}"/>
              </a:ext>
            </a:extLst>
          </p:cNvPr>
          <p:cNvCxnSpPr/>
          <p:nvPr/>
        </p:nvCxnSpPr>
        <p:spPr>
          <a:xfrm>
            <a:off x="11260222" y="4268246"/>
            <a:ext cx="1219200" cy="0"/>
          </a:xfrm>
          <a:prstGeom prst="straightConnector1">
            <a:avLst/>
          </a:prstGeom>
          <a:ln w="5715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1693851-9728-BD63-9CEB-00FF7510CF6A}"/>
              </a:ext>
            </a:extLst>
          </p:cNvPr>
          <p:cNvCxnSpPr/>
          <p:nvPr/>
        </p:nvCxnSpPr>
        <p:spPr>
          <a:xfrm>
            <a:off x="15770003" y="4268246"/>
            <a:ext cx="2060797" cy="0"/>
          </a:xfrm>
          <a:prstGeom prst="straightConnector1">
            <a:avLst/>
          </a:prstGeom>
          <a:ln w="5715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A2EBF9A-F5B4-61A6-9935-B599AAAC9124}"/>
              </a:ext>
            </a:extLst>
          </p:cNvPr>
          <p:cNvCxnSpPr>
            <a:cxnSpLocks/>
          </p:cNvCxnSpPr>
          <p:nvPr/>
        </p:nvCxnSpPr>
        <p:spPr>
          <a:xfrm>
            <a:off x="29941" y="2530217"/>
            <a:ext cx="598985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F7A8F0D-0D24-4BF2-5FD1-3FA3A84C8576}"/>
              </a:ext>
            </a:extLst>
          </p:cNvPr>
          <p:cNvCxnSpPr/>
          <p:nvPr/>
        </p:nvCxnSpPr>
        <p:spPr>
          <a:xfrm>
            <a:off x="12477298" y="9725298"/>
            <a:ext cx="61722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6287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4F92F-907A-A45F-F9A2-76527925C7F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44D70B8-AD2F-F1D9-E768-F50A5F8C62FD}"/>
              </a:ext>
            </a:extLst>
          </p:cNvPr>
          <p:cNvSpPr/>
          <p:nvPr/>
        </p:nvSpPr>
        <p:spPr>
          <a:xfrm>
            <a:off x="443438" y="-5136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a:extLst>
              <a:ext uri="{FF2B5EF4-FFF2-40B4-BE49-F238E27FC236}">
                <a16:creationId xmlns:a16="http://schemas.microsoft.com/office/drawing/2014/main" id="{D4858989-6987-88F9-EA4E-717A2A059646}"/>
              </a:ext>
            </a:extLst>
          </p:cNvPr>
          <p:cNvGrpSpPr/>
          <p:nvPr/>
        </p:nvGrpSpPr>
        <p:grpSpPr>
          <a:xfrm>
            <a:off x="29941" y="-1058488"/>
            <a:ext cx="11166386" cy="11353115"/>
            <a:chOff x="0" y="0"/>
            <a:chExt cx="2940941" cy="2990121"/>
          </a:xfrm>
        </p:grpSpPr>
        <p:sp>
          <p:nvSpPr>
            <p:cNvPr id="4" name="Freeform 4">
              <a:extLst>
                <a:ext uri="{FF2B5EF4-FFF2-40B4-BE49-F238E27FC236}">
                  <a16:creationId xmlns:a16="http://schemas.microsoft.com/office/drawing/2014/main" id="{7F3FCB4C-39B5-0C07-D151-04943C8EB960}"/>
                </a:ext>
              </a:extLst>
            </p:cNvPr>
            <p:cNvSpPr/>
            <p:nvPr/>
          </p:nvSpPr>
          <p:spPr>
            <a:xfrm>
              <a:off x="0" y="0"/>
              <a:ext cx="2940941" cy="2990121"/>
            </a:xfrm>
            <a:custGeom>
              <a:avLst/>
              <a:gdLst/>
              <a:ahLst/>
              <a:cxnLst/>
              <a:rect l="l" t="t" r="r" b="b"/>
              <a:pathLst>
                <a:path w="2940941" h="2990121">
                  <a:moveTo>
                    <a:pt x="0" y="0"/>
                  </a:moveTo>
                  <a:lnTo>
                    <a:pt x="2940941" y="0"/>
                  </a:lnTo>
                  <a:lnTo>
                    <a:pt x="2940941" y="2990121"/>
                  </a:lnTo>
                  <a:lnTo>
                    <a:pt x="0" y="2990121"/>
                  </a:lnTo>
                  <a:close/>
                </a:path>
              </a:pathLst>
            </a:custGeom>
            <a:gradFill rotWithShape="1">
              <a:gsLst>
                <a:gs pos="0">
                  <a:srgbClr val="000000">
                    <a:alpha val="100000"/>
                  </a:srgbClr>
                </a:gs>
                <a:gs pos="100000">
                  <a:srgbClr val="000000">
                    <a:alpha val="0"/>
                  </a:srgbClr>
                </a:gs>
              </a:gsLst>
              <a:lin ang="0"/>
            </a:gradFill>
          </p:spPr>
        </p:sp>
        <p:sp>
          <p:nvSpPr>
            <p:cNvPr id="5" name="TextBox 5">
              <a:extLst>
                <a:ext uri="{FF2B5EF4-FFF2-40B4-BE49-F238E27FC236}">
                  <a16:creationId xmlns:a16="http://schemas.microsoft.com/office/drawing/2014/main" id="{6A053B6D-3394-909A-0409-8F2932978BEB}"/>
                </a:ext>
              </a:extLst>
            </p:cNvPr>
            <p:cNvSpPr txBox="1"/>
            <p:nvPr/>
          </p:nvSpPr>
          <p:spPr>
            <a:xfrm>
              <a:off x="0" y="-47625"/>
              <a:ext cx="2940941" cy="3037746"/>
            </a:xfrm>
            <a:prstGeom prst="rect">
              <a:avLst/>
            </a:prstGeom>
          </p:spPr>
          <p:txBody>
            <a:bodyPr lIns="50800" tIns="50800" rIns="50800" bIns="50800" rtlCol="0" anchor="ctr"/>
            <a:lstStyle/>
            <a:p>
              <a:pPr algn="ctr">
                <a:lnSpc>
                  <a:spcPts val="3430"/>
                </a:lnSpc>
              </a:pPr>
              <a:endParaRPr/>
            </a:p>
          </p:txBody>
        </p:sp>
      </p:grpSp>
      <p:grpSp>
        <p:nvGrpSpPr>
          <p:cNvPr id="6" name="Group 6">
            <a:extLst>
              <a:ext uri="{FF2B5EF4-FFF2-40B4-BE49-F238E27FC236}">
                <a16:creationId xmlns:a16="http://schemas.microsoft.com/office/drawing/2014/main" id="{96C57D90-D668-4458-C8C9-92861F5A9467}"/>
              </a:ext>
            </a:extLst>
          </p:cNvPr>
          <p:cNvGrpSpPr/>
          <p:nvPr/>
        </p:nvGrpSpPr>
        <p:grpSpPr>
          <a:xfrm>
            <a:off x="0" y="-2057400"/>
            <a:ext cx="19761783" cy="3086100"/>
            <a:chOff x="0" y="0"/>
            <a:chExt cx="5204750" cy="812800"/>
          </a:xfrm>
        </p:grpSpPr>
        <p:sp>
          <p:nvSpPr>
            <p:cNvPr id="7" name="Freeform 7">
              <a:extLst>
                <a:ext uri="{FF2B5EF4-FFF2-40B4-BE49-F238E27FC236}">
                  <a16:creationId xmlns:a16="http://schemas.microsoft.com/office/drawing/2014/main" id="{EF5FD807-5748-D988-8018-BF9B6BA38F88}"/>
                </a:ext>
              </a:extLst>
            </p:cNvPr>
            <p:cNvSpPr/>
            <p:nvPr/>
          </p:nvSpPr>
          <p:spPr>
            <a:xfrm>
              <a:off x="0" y="0"/>
              <a:ext cx="5204749" cy="812800"/>
            </a:xfrm>
            <a:custGeom>
              <a:avLst/>
              <a:gdLst/>
              <a:ahLst/>
              <a:cxnLst/>
              <a:rect l="l" t="t" r="r" b="b"/>
              <a:pathLst>
                <a:path w="5204749" h="812800">
                  <a:moveTo>
                    <a:pt x="0" y="0"/>
                  </a:moveTo>
                  <a:lnTo>
                    <a:pt x="5204749" y="0"/>
                  </a:lnTo>
                  <a:lnTo>
                    <a:pt x="5204749" y="812800"/>
                  </a:lnTo>
                  <a:lnTo>
                    <a:pt x="0" y="812800"/>
                  </a:lnTo>
                  <a:close/>
                </a:path>
              </a:pathLst>
            </a:custGeom>
            <a:solidFill>
              <a:srgbClr val="FFFFFF"/>
            </a:solidFill>
          </p:spPr>
        </p:sp>
        <p:sp>
          <p:nvSpPr>
            <p:cNvPr id="8" name="TextBox 8">
              <a:extLst>
                <a:ext uri="{FF2B5EF4-FFF2-40B4-BE49-F238E27FC236}">
                  <a16:creationId xmlns:a16="http://schemas.microsoft.com/office/drawing/2014/main" id="{BA3F68FA-D274-A1D5-2A0E-A202CF652495}"/>
                </a:ext>
              </a:extLst>
            </p:cNvPr>
            <p:cNvSpPr txBox="1"/>
            <p:nvPr/>
          </p:nvSpPr>
          <p:spPr>
            <a:xfrm>
              <a:off x="0" y="-47625"/>
              <a:ext cx="5204750" cy="860425"/>
            </a:xfrm>
            <a:prstGeom prst="rect">
              <a:avLst/>
            </a:prstGeom>
          </p:spPr>
          <p:txBody>
            <a:bodyPr lIns="50800" tIns="50800" rIns="50800" bIns="50800" rtlCol="0" anchor="ctr"/>
            <a:lstStyle/>
            <a:p>
              <a:pPr algn="ctr">
                <a:lnSpc>
                  <a:spcPts val="3430"/>
                </a:lnSpc>
              </a:pPr>
              <a:endParaRPr/>
            </a:p>
          </p:txBody>
        </p:sp>
      </p:grpSp>
      <p:sp>
        <p:nvSpPr>
          <p:cNvPr id="9" name="Freeform 9">
            <a:extLst>
              <a:ext uri="{FF2B5EF4-FFF2-40B4-BE49-F238E27FC236}">
                <a16:creationId xmlns:a16="http://schemas.microsoft.com/office/drawing/2014/main" id="{53F21299-F46B-11FB-BE9C-BFDB5773EAC7}"/>
              </a:ext>
            </a:extLst>
          </p:cNvPr>
          <p:cNvSpPr/>
          <p:nvPr/>
        </p:nvSpPr>
        <p:spPr>
          <a:xfrm>
            <a:off x="1268521" y="316261"/>
            <a:ext cx="529776" cy="497989"/>
          </a:xfrm>
          <a:custGeom>
            <a:avLst/>
            <a:gdLst/>
            <a:ahLst/>
            <a:cxnLst/>
            <a:rect l="l" t="t" r="r" b="b"/>
            <a:pathLst>
              <a:path w="529776" h="497989">
                <a:moveTo>
                  <a:pt x="0" y="0"/>
                </a:moveTo>
                <a:lnTo>
                  <a:pt x="529775" y="0"/>
                </a:lnTo>
                <a:lnTo>
                  <a:pt x="529775" y="497989"/>
                </a:lnTo>
                <a:lnTo>
                  <a:pt x="0" y="4979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a:extLst>
              <a:ext uri="{FF2B5EF4-FFF2-40B4-BE49-F238E27FC236}">
                <a16:creationId xmlns:a16="http://schemas.microsoft.com/office/drawing/2014/main" id="{1E4267E1-B643-BD4D-B0D8-EF123273CA3D}"/>
              </a:ext>
            </a:extLst>
          </p:cNvPr>
          <p:cNvSpPr/>
          <p:nvPr/>
        </p:nvSpPr>
        <p:spPr>
          <a:xfrm>
            <a:off x="-1561736" y="2094062"/>
            <a:ext cx="4805712" cy="1263266"/>
          </a:xfrm>
          <a:custGeom>
            <a:avLst/>
            <a:gdLst/>
            <a:ahLst/>
            <a:cxnLst/>
            <a:rect l="l" t="t" r="r" b="b"/>
            <a:pathLst>
              <a:path w="4805712" h="1263266">
                <a:moveTo>
                  <a:pt x="0" y="0"/>
                </a:moveTo>
                <a:lnTo>
                  <a:pt x="4805712" y="0"/>
                </a:lnTo>
                <a:lnTo>
                  <a:pt x="4805712" y="1263266"/>
                </a:lnTo>
                <a:lnTo>
                  <a:pt x="0" y="1263266"/>
                </a:lnTo>
                <a:lnTo>
                  <a:pt x="0" y="0"/>
                </a:lnTo>
                <a:close/>
              </a:path>
            </a:pathLst>
          </a:custGeom>
          <a:blipFill>
            <a:blip r:embed="rId5">
              <a:alphaModFix amt="27000"/>
              <a:extLst>
                <a:ext uri="{96DAC541-7B7A-43D3-8B79-37D633B846F1}">
                  <asvg:svgBlip xmlns:asvg="http://schemas.microsoft.com/office/drawing/2016/SVG/main" r:embed="rId6"/>
                </a:ext>
              </a:extLst>
            </a:blip>
            <a:stretch>
              <a:fillRect/>
            </a:stretch>
          </a:blipFill>
        </p:spPr>
      </p:sp>
      <p:sp>
        <p:nvSpPr>
          <p:cNvPr id="11" name="Freeform 11">
            <a:extLst>
              <a:ext uri="{FF2B5EF4-FFF2-40B4-BE49-F238E27FC236}">
                <a16:creationId xmlns:a16="http://schemas.microsoft.com/office/drawing/2014/main" id="{26BE0874-119D-BD8E-2027-A2F806C65F94}"/>
              </a:ext>
            </a:extLst>
          </p:cNvPr>
          <p:cNvSpPr/>
          <p:nvPr/>
        </p:nvSpPr>
        <p:spPr>
          <a:xfrm>
            <a:off x="109553" y="9661257"/>
            <a:ext cx="5100756" cy="519350"/>
          </a:xfrm>
          <a:custGeom>
            <a:avLst/>
            <a:gdLst/>
            <a:ahLst/>
            <a:cxnLst/>
            <a:rect l="l" t="t" r="r" b="b"/>
            <a:pathLst>
              <a:path w="5100756" h="519350">
                <a:moveTo>
                  <a:pt x="0" y="0"/>
                </a:moveTo>
                <a:lnTo>
                  <a:pt x="5100756" y="0"/>
                </a:lnTo>
                <a:lnTo>
                  <a:pt x="5100756" y="519349"/>
                </a:lnTo>
                <a:lnTo>
                  <a:pt x="0" y="51934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a:extLst>
              <a:ext uri="{FF2B5EF4-FFF2-40B4-BE49-F238E27FC236}">
                <a16:creationId xmlns:a16="http://schemas.microsoft.com/office/drawing/2014/main" id="{13638A2A-80C2-480D-5D12-779C25574DEE}"/>
              </a:ext>
            </a:extLst>
          </p:cNvPr>
          <p:cNvSpPr/>
          <p:nvPr/>
        </p:nvSpPr>
        <p:spPr>
          <a:xfrm>
            <a:off x="16477089" y="7832493"/>
            <a:ext cx="4805712" cy="1263266"/>
          </a:xfrm>
          <a:custGeom>
            <a:avLst/>
            <a:gdLst/>
            <a:ahLst/>
            <a:cxnLst/>
            <a:rect l="l" t="t" r="r" b="b"/>
            <a:pathLst>
              <a:path w="4805712" h="1263266">
                <a:moveTo>
                  <a:pt x="0" y="0"/>
                </a:moveTo>
                <a:lnTo>
                  <a:pt x="4805712" y="0"/>
                </a:lnTo>
                <a:lnTo>
                  <a:pt x="4805712" y="1263267"/>
                </a:lnTo>
                <a:lnTo>
                  <a:pt x="0" y="1263267"/>
                </a:lnTo>
                <a:lnTo>
                  <a:pt x="0" y="0"/>
                </a:lnTo>
                <a:close/>
              </a:path>
            </a:pathLst>
          </a:custGeom>
          <a:blipFill>
            <a:blip r:embed="rId5">
              <a:alphaModFix amt="67000"/>
              <a:extLst>
                <a:ext uri="{96DAC541-7B7A-43D3-8B79-37D633B846F1}">
                  <asvg:svgBlip xmlns:asvg="http://schemas.microsoft.com/office/drawing/2016/SVG/main" r:embed="rId6"/>
                </a:ext>
              </a:extLst>
            </a:blip>
            <a:stretch>
              <a:fillRect/>
            </a:stretch>
          </a:blipFill>
        </p:spPr>
      </p:sp>
      <p:sp>
        <p:nvSpPr>
          <p:cNvPr id="13" name="TextBox 13">
            <a:extLst>
              <a:ext uri="{FF2B5EF4-FFF2-40B4-BE49-F238E27FC236}">
                <a16:creationId xmlns:a16="http://schemas.microsoft.com/office/drawing/2014/main" id="{44D5E7A7-014A-06A3-BA7C-04921E59375B}"/>
              </a:ext>
            </a:extLst>
          </p:cNvPr>
          <p:cNvSpPr txBox="1"/>
          <p:nvPr/>
        </p:nvSpPr>
        <p:spPr>
          <a:xfrm>
            <a:off x="13787556" y="409091"/>
            <a:ext cx="1564422" cy="274230"/>
          </a:xfrm>
          <a:prstGeom prst="rect">
            <a:avLst/>
          </a:prstGeom>
        </p:spPr>
        <p:txBody>
          <a:bodyPr lIns="0" tIns="0" rIns="0" bIns="0" rtlCol="0" anchor="t">
            <a:spAutoFit/>
          </a:bodyPr>
          <a:lstStyle/>
          <a:p>
            <a:pPr algn="l">
              <a:lnSpc>
                <a:spcPts val="2212"/>
              </a:lnSpc>
              <a:spcBef>
                <a:spcPct val="0"/>
              </a:spcBef>
            </a:pPr>
            <a:r>
              <a:rPr lang="en-US" sz="1580">
                <a:solidFill>
                  <a:srgbClr val="000000"/>
                </a:solidFill>
                <a:latin typeface="Montserrat"/>
                <a:ea typeface="Montserrat"/>
                <a:cs typeface="Montserrat"/>
                <a:sym typeface="Montserrat"/>
              </a:rPr>
              <a:t>CONTENT</a:t>
            </a:r>
          </a:p>
        </p:txBody>
      </p:sp>
      <p:sp>
        <p:nvSpPr>
          <p:cNvPr id="14" name="TextBox 14">
            <a:extLst>
              <a:ext uri="{FF2B5EF4-FFF2-40B4-BE49-F238E27FC236}">
                <a16:creationId xmlns:a16="http://schemas.microsoft.com/office/drawing/2014/main" id="{4ACF879A-ADDC-F81C-CCE7-32FC9900E39A}"/>
              </a:ext>
            </a:extLst>
          </p:cNvPr>
          <p:cNvSpPr txBox="1"/>
          <p:nvPr/>
        </p:nvSpPr>
        <p:spPr>
          <a:xfrm>
            <a:off x="15694878" y="409091"/>
            <a:ext cx="1564422" cy="274230"/>
          </a:xfrm>
          <a:prstGeom prst="rect">
            <a:avLst/>
          </a:prstGeom>
        </p:spPr>
        <p:txBody>
          <a:bodyPr lIns="0" tIns="0" rIns="0" bIns="0" rtlCol="0" anchor="t">
            <a:spAutoFit/>
          </a:bodyPr>
          <a:lstStyle/>
          <a:p>
            <a:pPr algn="l">
              <a:lnSpc>
                <a:spcPts val="2212"/>
              </a:lnSpc>
              <a:spcBef>
                <a:spcPct val="0"/>
              </a:spcBef>
            </a:pPr>
            <a:r>
              <a:rPr lang="en-US" sz="1580">
                <a:solidFill>
                  <a:srgbClr val="000000"/>
                </a:solidFill>
                <a:latin typeface="Montserrat"/>
                <a:ea typeface="Montserrat"/>
                <a:cs typeface="Montserrat"/>
                <a:sym typeface="Montserrat"/>
              </a:rPr>
              <a:t>OTHERS</a:t>
            </a:r>
          </a:p>
        </p:txBody>
      </p:sp>
      <p:sp>
        <p:nvSpPr>
          <p:cNvPr id="15" name="TextBox 15">
            <a:extLst>
              <a:ext uri="{FF2B5EF4-FFF2-40B4-BE49-F238E27FC236}">
                <a16:creationId xmlns:a16="http://schemas.microsoft.com/office/drawing/2014/main" id="{A111604A-2EA4-ED59-576E-5B57BF3BDC90}"/>
              </a:ext>
            </a:extLst>
          </p:cNvPr>
          <p:cNvSpPr txBox="1"/>
          <p:nvPr/>
        </p:nvSpPr>
        <p:spPr>
          <a:xfrm>
            <a:off x="10587156" y="409091"/>
            <a:ext cx="922798" cy="274230"/>
          </a:xfrm>
          <a:prstGeom prst="rect">
            <a:avLst/>
          </a:prstGeom>
        </p:spPr>
        <p:txBody>
          <a:bodyPr lIns="0" tIns="0" rIns="0" bIns="0" rtlCol="0" anchor="t">
            <a:spAutoFit/>
          </a:bodyPr>
          <a:lstStyle/>
          <a:p>
            <a:pPr algn="l">
              <a:lnSpc>
                <a:spcPts val="2212"/>
              </a:lnSpc>
              <a:spcBef>
                <a:spcPct val="0"/>
              </a:spcBef>
            </a:pPr>
            <a:r>
              <a:rPr lang="en-US" sz="1580">
                <a:solidFill>
                  <a:srgbClr val="000000"/>
                </a:solidFill>
                <a:latin typeface="Montserrat"/>
                <a:ea typeface="Montserrat"/>
                <a:cs typeface="Montserrat"/>
                <a:sym typeface="Montserrat"/>
              </a:rPr>
              <a:t>HOME</a:t>
            </a:r>
          </a:p>
        </p:txBody>
      </p:sp>
      <p:sp>
        <p:nvSpPr>
          <p:cNvPr id="16" name="TextBox 16">
            <a:extLst>
              <a:ext uri="{FF2B5EF4-FFF2-40B4-BE49-F238E27FC236}">
                <a16:creationId xmlns:a16="http://schemas.microsoft.com/office/drawing/2014/main" id="{30EE4CE6-EAFB-829E-C2B6-7BCB5C0D98A0}"/>
              </a:ext>
            </a:extLst>
          </p:cNvPr>
          <p:cNvSpPr txBox="1"/>
          <p:nvPr/>
        </p:nvSpPr>
        <p:spPr>
          <a:xfrm>
            <a:off x="12073056" y="409091"/>
            <a:ext cx="922798" cy="274230"/>
          </a:xfrm>
          <a:prstGeom prst="rect">
            <a:avLst/>
          </a:prstGeom>
        </p:spPr>
        <p:txBody>
          <a:bodyPr lIns="0" tIns="0" rIns="0" bIns="0" rtlCol="0" anchor="t">
            <a:spAutoFit/>
          </a:bodyPr>
          <a:lstStyle/>
          <a:p>
            <a:pPr algn="l">
              <a:lnSpc>
                <a:spcPts val="2212"/>
              </a:lnSpc>
              <a:spcBef>
                <a:spcPct val="0"/>
              </a:spcBef>
            </a:pPr>
            <a:r>
              <a:rPr lang="en-US" sz="1580">
                <a:solidFill>
                  <a:srgbClr val="000000"/>
                </a:solidFill>
                <a:latin typeface="Montserrat"/>
                <a:ea typeface="Montserrat"/>
                <a:cs typeface="Montserrat"/>
                <a:sym typeface="Montserrat"/>
              </a:rPr>
              <a:t>ABOUT</a:t>
            </a:r>
          </a:p>
        </p:txBody>
      </p:sp>
      <p:sp>
        <p:nvSpPr>
          <p:cNvPr id="17" name="TextBox 17">
            <a:extLst>
              <a:ext uri="{FF2B5EF4-FFF2-40B4-BE49-F238E27FC236}">
                <a16:creationId xmlns:a16="http://schemas.microsoft.com/office/drawing/2014/main" id="{6018D7AC-113D-0DDF-2348-2916B7FB2EAA}"/>
              </a:ext>
            </a:extLst>
          </p:cNvPr>
          <p:cNvSpPr txBox="1"/>
          <p:nvPr/>
        </p:nvSpPr>
        <p:spPr>
          <a:xfrm>
            <a:off x="17728758" y="9373519"/>
            <a:ext cx="1058601" cy="261675"/>
          </a:xfrm>
          <a:prstGeom prst="rect">
            <a:avLst/>
          </a:prstGeom>
        </p:spPr>
        <p:txBody>
          <a:bodyPr lIns="0" tIns="0" rIns="0" bIns="0" rtlCol="0" anchor="t">
            <a:spAutoFit/>
          </a:bodyPr>
          <a:lstStyle/>
          <a:p>
            <a:pPr algn="l">
              <a:lnSpc>
                <a:spcPts val="2212"/>
              </a:lnSpc>
              <a:spcBef>
                <a:spcPct val="0"/>
              </a:spcBef>
            </a:pPr>
            <a:r>
              <a:rPr lang="en-US" sz="1580" dirty="0">
                <a:solidFill>
                  <a:srgbClr val="FFFFFF"/>
                </a:solidFill>
                <a:latin typeface="Montserrat"/>
                <a:ea typeface="Montserrat"/>
                <a:cs typeface="Montserrat"/>
                <a:sym typeface="Montserrat"/>
              </a:rPr>
              <a:t>PAGE 07</a:t>
            </a:r>
          </a:p>
        </p:txBody>
      </p:sp>
      <p:sp>
        <p:nvSpPr>
          <p:cNvPr id="18" name="TextBox 18">
            <a:extLst>
              <a:ext uri="{FF2B5EF4-FFF2-40B4-BE49-F238E27FC236}">
                <a16:creationId xmlns:a16="http://schemas.microsoft.com/office/drawing/2014/main" id="{CAF8BAEF-0A5A-88E0-9EE3-6F8A8C68BAC6}"/>
              </a:ext>
            </a:extLst>
          </p:cNvPr>
          <p:cNvSpPr txBox="1"/>
          <p:nvPr/>
        </p:nvSpPr>
        <p:spPr>
          <a:xfrm>
            <a:off x="702519" y="9790094"/>
            <a:ext cx="3491630" cy="261675"/>
          </a:xfrm>
          <a:prstGeom prst="rect">
            <a:avLst/>
          </a:prstGeom>
        </p:spPr>
        <p:txBody>
          <a:bodyPr lIns="0" tIns="0" rIns="0" bIns="0" rtlCol="0" anchor="t">
            <a:spAutoFit/>
          </a:bodyPr>
          <a:lstStyle/>
          <a:p>
            <a:pPr algn="l">
              <a:lnSpc>
                <a:spcPts val="2212"/>
              </a:lnSpc>
              <a:spcBef>
                <a:spcPct val="0"/>
              </a:spcBef>
            </a:pPr>
            <a:r>
              <a:rPr lang="en-US" sz="1580" dirty="0">
                <a:solidFill>
                  <a:srgbClr val="000000"/>
                </a:solidFill>
                <a:latin typeface="Montserrat"/>
                <a:ea typeface="Montserrat"/>
                <a:cs typeface="Montserrat"/>
                <a:sym typeface="Montserrat"/>
              </a:rPr>
              <a:t>www.printeasy.com</a:t>
            </a:r>
          </a:p>
        </p:txBody>
      </p:sp>
      <p:sp>
        <p:nvSpPr>
          <p:cNvPr id="20" name="TextBox 20">
            <a:extLst>
              <a:ext uri="{FF2B5EF4-FFF2-40B4-BE49-F238E27FC236}">
                <a16:creationId xmlns:a16="http://schemas.microsoft.com/office/drawing/2014/main" id="{12E18EC2-EB49-7AF6-87BD-6381FE3C60B0}"/>
              </a:ext>
            </a:extLst>
          </p:cNvPr>
          <p:cNvSpPr txBox="1"/>
          <p:nvPr/>
        </p:nvSpPr>
        <p:spPr>
          <a:xfrm>
            <a:off x="2548543" y="1709479"/>
            <a:ext cx="12823422" cy="820738"/>
          </a:xfrm>
          <a:prstGeom prst="rect">
            <a:avLst/>
          </a:prstGeom>
        </p:spPr>
        <p:txBody>
          <a:bodyPr wrap="square" lIns="0" tIns="0" rIns="0" bIns="0" rtlCol="0" anchor="t">
            <a:spAutoFit/>
          </a:bodyPr>
          <a:lstStyle/>
          <a:p>
            <a:pPr algn="ctr">
              <a:lnSpc>
                <a:spcPts val="6385"/>
              </a:lnSpc>
            </a:pPr>
            <a:r>
              <a:rPr lang="en-US" sz="6080" dirty="0">
                <a:solidFill>
                  <a:srgbClr val="FFF5E9"/>
                </a:solidFill>
                <a:latin typeface="Roboto Medium" panose="02000000000000000000" pitchFamily="2" charset="0"/>
                <a:ea typeface="Roboto Medium" panose="02000000000000000000" pitchFamily="2" charset="0"/>
                <a:cs typeface="Roboto Medium" panose="02000000000000000000" pitchFamily="2" charset="0"/>
                <a:sym typeface="Montserrat Bold"/>
              </a:rPr>
              <a:t>HOW PRINTEASY WORKS?</a:t>
            </a:r>
          </a:p>
        </p:txBody>
      </p:sp>
      <p:sp>
        <p:nvSpPr>
          <p:cNvPr id="27" name="TextBox 27">
            <a:extLst>
              <a:ext uri="{FF2B5EF4-FFF2-40B4-BE49-F238E27FC236}">
                <a16:creationId xmlns:a16="http://schemas.microsoft.com/office/drawing/2014/main" id="{96E24FC3-2A7F-72BE-985C-9A7D5E2BC06F}"/>
              </a:ext>
            </a:extLst>
          </p:cNvPr>
          <p:cNvSpPr txBox="1"/>
          <p:nvPr/>
        </p:nvSpPr>
        <p:spPr>
          <a:xfrm>
            <a:off x="1243537" y="6706378"/>
            <a:ext cx="3957247" cy="1692771"/>
          </a:xfrm>
          <a:prstGeom prst="rect">
            <a:avLst/>
          </a:prstGeom>
        </p:spPr>
        <p:txBody>
          <a:bodyPr lIns="0" tIns="0" rIns="0" bIns="0" rtlCol="0" anchor="t">
            <a:spAutoFit/>
          </a:bodyPr>
          <a:lstStyle/>
          <a:p>
            <a:pPr>
              <a:lnSpc>
                <a:spcPts val="2212"/>
              </a:lnSpc>
              <a:spcBef>
                <a:spcPct val="0"/>
              </a:spcBef>
            </a:pPr>
            <a:r>
              <a:rPr lang="en-US" sz="2400" spc="300" dirty="0">
                <a:solidFill>
                  <a:srgbClr val="FFFFFF"/>
                </a:solidFill>
                <a:latin typeface="Roboto "/>
                <a:ea typeface="Tahoma" panose="020B0604030504040204" pitchFamily="34" charset="0"/>
                <a:cs typeface="Tahoma" panose="020B0604030504040204" pitchFamily="34" charset="0"/>
                <a:sym typeface="Montserrat"/>
              </a:rPr>
              <a:t>Website Interface present in the printing </a:t>
            </a:r>
            <a:r>
              <a:rPr lang="en-US" sz="2400" spc="300" dirty="0" err="1">
                <a:solidFill>
                  <a:srgbClr val="FFFFFF"/>
                </a:solidFill>
                <a:latin typeface="Roboto "/>
                <a:ea typeface="Tahoma" panose="020B0604030504040204" pitchFamily="34" charset="0"/>
                <a:cs typeface="Tahoma" panose="020B0604030504040204" pitchFamily="34" charset="0"/>
                <a:sym typeface="Montserrat"/>
              </a:rPr>
              <a:t>shop.Scan</a:t>
            </a:r>
            <a:r>
              <a:rPr lang="en-US" sz="2400" spc="300" dirty="0">
                <a:solidFill>
                  <a:srgbClr val="FFFFFF"/>
                </a:solidFill>
                <a:latin typeface="Roboto "/>
                <a:ea typeface="Tahoma" panose="020B0604030504040204" pitchFamily="34" charset="0"/>
                <a:cs typeface="Tahoma" panose="020B0604030504040204" pitchFamily="34" charset="0"/>
                <a:sym typeface="Montserrat"/>
              </a:rPr>
              <a:t> the QR Code present on the computer by your phone. </a:t>
            </a:r>
          </a:p>
        </p:txBody>
      </p:sp>
      <p:sp>
        <p:nvSpPr>
          <p:cNvPr id="28" name="TextBox 28">
            <a:extLst>
              <a:ext uri="{FF2B5EF4-FFF2-40B4-BE49-F238E27FC236}">
                <a16:creationId xmlns:a16="http://schemas.microsoft.com/office/drawing/2014/main" id="{7920195E-7671-C12B-73DD-612DC8DF185C}"/>
              </a:ext>
            </a:extLst>
          </p:cNvPr>
          <p:cNvSpPr txBox="1"/>
          <p:nvPr/>
        </p:nvSpPr>
        <p:spPr>
          <a:xfrm>
            <a:off x="1221231" y="6055996"/>
            <a:ext cx="4202959" cy="359073"/>
          </a:xfrm>
          <a:prstGeom prst="rect">
            <a:avLst/>
          </a:prstGeom>
        </p:spPr>
        <p:txBody>
          <a:bodyPr lIns="0" tIns="0" rIns="0" bIns="0" rtlCol="0" anchor="t">
            <a:spAutoFit/>
          </a:bodyPr>
          <a:lstStyle/>
          <a:p>
            <a:pPr algn="l">
              <a:lnSpc>
                <a:spcPts val="2771"/>
              </a:lnSpc>
              <a:spcBef>
                <a:spcPct val="0"/>
              </a:spcBef>
            </a:pPr>
            <a:r>
              <a:rPr lang="en-US" sz="2400" b="1" dirty="0">
                <a:solidFill>
                  <a:srgbClr val="FFFFFF"/>
                </a:solidFill>
                <a:latin typeface="Montserrat Bold"/>
                <a:ea typeface="Montserrat Bold"/>
                <a:cs typeface="Montserrat Bold"/>
                <a:sym typeface="Montserrat Bold"/>
              </a:rPr>
              <a:t>STEP 4</a:t>
            </a:r>
          </a:p>
        </p:txBody>
      </p:sp>
      <p:sp>
        <p:nvSpPr>
          <p:cNvPr id="29" name="TextBox 29">
            <a:extLst>
              <a:ext uri="{FF2B5EF4-FFF2-40B4-BE49-F238E27FC236}">
                <a16:creationId xmlns:a16="http://schemas.microsoft.com/office/drawing/2014/main" id="{B8BC6142-B186-A49D-C279-3F3FF3CA9409}"/>
              </a:ext>
            </a:extLst>
          </p:cNvPr>
          <p:cNvSpPr txBox="1"/>
          <p:nvPr/>
        </p:nvSpPr>
        <p:spPr>
          <a:xfrm>
            <a:off x="5411800" y="4641214"/>
            <a:ext cx="3957247" cy="846386"/>
          </a:xfrm>
          <a:prstGeom prst="rect">
            <a:avLst/>
          </a:prstGeom>
        </p:spPr>
        <p:txBody>
          <a:bodyPr lIns="0" tIns="0" rIns="0" bIns="0" rtlCol="0" anchor="t">
            <a:spAutoFit/>
          </a:bodyPr>
          <a:lstStyle/>
          <a:p>
            <a:pPr algn="l">
              <a:lnSpc>
                <a:spcPts val="2212"/>
              </a:lnSpc>
              <a:spcBef>
                <a:spcPct val="0"/>
              </a:spcBef>
            </a:pPr>
            <a:r>
              <a:rPr lang="en-US" sz="2400" spc="300" dirty="0">
                <a:solidFill>
                  <a:srgbClr val="FFFFFF"/>
                </a:solidFill>
                <a:latin typeface="Roboto "/>
                <a:ea typeface="Tahoma" panose="020B0604030504040204" pitchFamily="34" charset="0"/>
                <a:cs typeface="Tahoma" panose="020B0604030504040204" pitchFamily="34" charset="0"/>
                <a:sym typeface="Montserrat"/>
              </a:rPr>
              <a:t>After scanning, the documents will appear on the computer</a:t>
            </a:r>
          </a:p>
        </p:txBody>
      </p:sp>
      <p:sp>
        <p:nvSpPr>
          <p:cNvPr id="30" name="TextBox 30">
            <a:extLst>
              <a:ext uri="{FF2B5EF4-FFF2-40B4-BE49-F238E27FC236}">
                <a16:creationId xmlns:a16="http://schemas.microsoft.com/office/drawing/2014/main" id="{A619A8E9-6EA5-87BA-6D3E-1B7C55C64397}"/>
              </a:ext>
            </a:extLst>
          </p:cNvPr>
          <p:cNvSpPr txBox="1"/>
          <p:nvPr/>
        </p:nvSpPr>
        <p:spPr>
          <a:xfrm>
            <a:off x="5571030" y="3909957"/>
            <a:ext cx="4202959" cy="359073"/>
          </a:xfrm>
          <a:prstGeom prst="rect">
            <a:avLst/>
          </a:prstGeom>
        </p:spPr>
        <p:txBody>
          <a:bodyPr lIns="0" tIns="0" rIns="0" bIns="0" rtlCol="0" anchor="t">
            <a:spAutoFit/>
          </a:bodyPr>
          <a:lstStyle/>
          <a:p>
            <a:pPr algn="l">
              <a:lnSpc>
                <a:spcPts val="2771"/>
              </a:lnSpc>
              <a:spcBef>
                <a:spcPct val="0"/>
              </a:spcBef>
            </a:pPr>
            <a:r>
              <a:rPr lang="en-US" sz="2400" b="1" dirty="0">
                <a:solidFill>
                  <a:srgbClr val="FFFFFF"/>
                </a:solidFill>
                <a:latin typeface="Montserrat Bold"/>
                <a:ea typeface="Montserrat Bold"/>
                <a:cs typeface="Montserrat Bold"/>
                <a:sym typeface="Montserrat Bold"/>
              </a:rPr>
              <a:t>STEP-5</a:t>
            </a:r>
          </a:p>
        </p:txBody>
      </p:sp>
      <p:sp>
        <p:nvSpPr>
          <p:cNvPr id="31" name="TextBox 31">
            <a:extLst>
              <a:ext uri="{FF2B5EF4-FFF2-40B4-BE49-F238E27FC236}">
                <a16:creationId xmlns:a16="http://schemas.microsoft.com/office/drawing/2014/main" id="{DD6A5629-8D5F-A376-2CE0-E438C7F73B1F}"/>
              </a:ext>
            </a:extLst>
          </p:cNvPr>
          <p:cNvSpPr txBox="1"/>
          <p:nvPr/>
        </p:nvSpPr>
        <p:spPr>
          <a:xfrm>
            <a:off x="10375819" y="6744580"/>
            <a:ext cx="3957247" cy="569771"/>
          </a:xfrm>
          <a:prstGeom prst="rect">
            <a:avLst/>
          </a:prstGeom>
        </p:spPr>
        <p:txBody>
          <a:bodyPr lIns="0" tIns="0" rIns="0" bIns="0" rtlCol="0" anchor="t">
            <a:spAutoFit/>
          </a:bodyPr>
          <a:lstStyle/>
          <a:p>
            <a:pPr algn="l">
              <a:lnSpc>
                <a:spcPts val="2212"/>
              </a:lnSpc>
              <a:spcBef>
                <a:spcPct val="0"/>
              </a:spcBef>
            </a:pPr>
            <a:r>
              <a:rPr lang="en-US" sz="2400" spc="300" dirty="0">
                <a:solidFill>
                  <a:srgbClr val="FFFFFF"/>
                </a:solidFill>
                <a:latin typeface="Roboto "/>
                <a:ea typeface="Tahoma" panose="020B0604030504040204" pitchFamily="34" charset="0"/>
                <a:cs typeface="Tahoma" panose="020B0604030504040204" pitchFamily="34" charset="0"/>
                <a:sym typeface="Montserrat"/>
              </a:rPr>
              <a:t>Customer can collect there printouts</a:t>
            </a:r>
          </a:p>
        </p:txBody>
      </p:sp>
      <p:sp>
        <p:nvSpPr>
          <p:cNvPr id="32" name="TextBox 32">
            <a:extLst>
              <a:ext uri="{FF2B5EF4-FFF2-40B4-BE49-F238E27FC236}">
                <a16:creationId xmlns:a16="http://schemas.microsoft.com/office/drawing/2014/main" id="{39A2808F-3F5F-4B70-6EE5-8E438ED6D1AC}"/>
              </a:ext>
            </a:extLst>
          </p:cNvPr>
          <p:cNvSpPr txBox="1"/>
          <p:nvPr/>
        </p:nvSpPr>
        <p:spPr>
          <a:xfrm>
            <a:off x="10375819" y="6222995"/>
            <a:ext cx="4202959" cy="359073"/>
          </a:xfrm>
          <a:prstGeom prst="rect">
            <a:avLst/>
          </a:prstGeom>
        </p:spPr>
        <p:txBody>
          <a:bodyPr lIns="0" tIns="0" rIns="0" bIns="0" rtlCol="0" anchor="t">
            <a:spAutoFit/>
          </a:bodyPr>
          <a:lstStyle/>
          <a:p>
            <a:pPr algn="l">
              <a:lnSpc>
                <a:spcPts val="2771"/>
              </a:lnSpc>
              <a:spcBef>
                <a:spcPct val="0"/>
              </a:spcBef>
            </a:pPr>
            <a:r>
              <a:rPr lang="en-US" sz="2400" b="1" dirty="0">
                <a:solidFill>
                  <a:srgbClr val="FFFFFF"/>
                </a:solidFill>
                <a:latin typeface="Montserrat Bold"/>
                <a:ea typeface="Montserrat Bold"/>
                <a:cs typeface="Montserrat Bold"/>
                <a:sym typeface="Montserrat Bold"/>
              </a:rPr>
              <a:t>STEP-6</a:t>
            </a:r>
          </a:p>
        </p:txBody>
      </p:sp>
      <p:sp>
        <p:nvSpPr>
          <p:cNvPr id="19" name="object 9">
            <a:extLst>
              <a:ext uri="{FF2B5EF4-FFF2-40B4-BE49-F238E27FC236}">
                <a16:creationId xmlns:a16="http://schemas.microsoft.com/office/drawing/2014/main" id="{4214F987-8BC3-5E61-7246-7B6456F10F17}"/>
              </a:ext>
            </a:extLst>
          </p:cNvPr>
          <p:cNvSpPr>
            <a:spLocks noChangeArrowheads="1"/>
          </p:cNvSpPr>
          <p:nvPr/>
        </p:nvSpPr>
        <p:spPr bwMode="auto">
          <a:xfrm>
            <a:off x="1396302" y="3486213"/>
            <a:ext cx="2200295" cy="2129443"/>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dirty="0"/>
          </a:p>
        </p:txBody>
      </p:sp>
      <p:sp>
        <p:nvSpPr>
          <p:cNvPr id="39" name="object 7">
            <a:extLst>
              <a:ext uri="{FF2B5EF4-FFF2-40B4-BE49-F238E27FC236}">
                <a16:creationId xmlns:a16="http://schemas.microsoft.com/office/drawing/2014/main" id="{B8DB7C79-1696-94F8-4EB4-C51C95671220}"/>
              </a:ext>
            </a:extLst>
          </p:cNvPr>
          <p:cNvSpPr>
            <a:spLocks noChangeArrowheads="1"/>
          </p:cNvSpPr>
          <p:nvPr/>
        </p:nvSpPr>
        <p:spPr bwMode="auto">
          <a:xfrm>
            <a:off x="5796359" y="6081574"/>
            <a:ext cx="2532785" cy="2344190"/>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41" name="object 8">
            <a:extLst>
              <a:ext uri="{FF2B5EF4-FFF2-40B4-BE49-F238E27FC236}">
                <a16:creationId xmlns:a16="http://schemas.microsoft.com/office/drawing/2014/main" id="{47B4F110-45C2-F4F6-A67D-6EB6B84B6AB8}"/>
              </a:ext>
            </a:extLst>
          </p:cNvPr>
          <p:cNvSpPr>
            <a:spLocks noChangeArrowheads="1"/>
          </p:cNvSpPr>
          <p:nvPr/>
        </p:nvSpPr>
        <p:spPr bwMode="auto">
          <a:xfrm>
            <a:off x="10294699" y="3569820"/>
            <a:ext cx="2321478" cy="2016545"/>
          </a:xfrm>
          <a:prstGeom prst="rect">
            <a:avLst/>
          </a:prstGeom>
          <a:blipFill dpi="0" rotWithShape="1">
            <a:blip r:embed="rId1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51" name="object 9">
            <a:extLst>
              <a:ext uri="{FF2B5EF4-FFF2-40B4-BE49-F238E27FC236}">
                <a16:creationId xmlns:a16="http://schemas.microsoft.com/office/drawing/2014/main" id="{DBB0DD11-26F1-E1D6-AF44-6C501A59A43A}"/>
              </a:ext>
            </a:extLst>
          </p:cNvPr>
          <p:cNvSpPr>
            <a:spLocks noChangeArrowheads="1"/>
          </p:cNvSpPr>
          <p:nvPr/>
        </p:nvSpPr>
        <p:spPr bwMode="auto">
          <a:xfrm>
            <a:off x="14779193" y="6054374"/>
            <a:ext cx="2473325" cy="2369309"/>
          </a:xfrm>
          <a:prstGeom prst="rect">
            <a:avLst/>
          </a:prstGeom>
          <a:blipFill dpi="0" rotWithShape="1">
            <a:blip r:embed="rId1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53" name="TextBox 52">
            <a:extLst>
              <a:ext uri="{FF2B5EF4-FFF2-40B4-BE49-F238E27FC236}">
                <a16:creationId xmlns:a16="http://schemas.microsoft.com/office/drawing/2014/main" id="{4F6A9781-4F2E-49AF-8EA3-37364789C18A}"/>
              </a:ext>
            </a:extLst>
          </p:cNvPr>
          <p:cNvSpPr txBox="1"/>
          <p:nvPr/>
        </p:nvSpPr>
        <p:spPr>
          <a:xfrm>
            <a:off x="14162698" y="4444521"/>
            <a:ext cx="3978797" cy="1523494"/>
          </a:xfrm>
          <a:prstGeom prst="rect">
            <a:avLst/>
          </a:prstGeom>
          <a:noFill/>
        </p:spPr>
        <p:txBody>
          <a:bodyPr wrap="square" rtlCol="0">
            <a:spAutoFit/>
          </a:bodyPr>
          <a:lstStyle/>
          <a:p>
            <a:pPr marL="179070" eaLnBrk="1" fontAlgn="auto" hangingPunct="1">
              <a:spcBef>
                <a:spcPts val="0"/>
              </a:spcBef>
              <a:spcAft>
                <a:spcPts val="0"/>
              </a:spcAft>
              <a:defRPr/>
            </a:pPr>
            <a:r>
              <a:rPr lang="en-US" sz="2400" b="1" spc="75" dirty="0">
                <a:solidFill>
                  <a:schemeClr val="bg1"/>
                </a:solidFill>
                <a:latin typeface="Gill Sans MT"/>
                <a:cs typeface="Gill Sans MT"/>
              </a:rPr>
              <a:t>S</a:t>
            </a:r>
            <a:r>
              <a:rPr lang="en-US" sz="2400" b="1" spc="-215" dirty="0">
                <a:solidFill>
                  <a:schemeClr val="bg1"/>
                </a:solidFill>
                <a:latin typeface="Gill Sans MT"/>
                <a:cs typeface="Gill Sans MT"/>
              </a:rPr>
              <a:t>T</a:t>
            </a:r>
            <a:r>
              <a:rPr lang="en-US" sz="2400" b="1" spc="-130" dirty="0">
                <a:solidFill>
                  <a:schemeClr val="bg1"/>
                </a:solidFill>
                <a:latin typeface="Gill Sans MT"/>
                <a:cs typeface="Gill Sans MT"/>
              </a:rPr>
              <a:t>E</a:t>
            </a:r>
            <a:r>
              <a:rPr lang="en-US" sz="2400" b="1" spc="-145" dirty="0">
                <a:solidFill>
                  <a:schemeClr val="bg1"/>
                </a:solidFill>
                <a:latin typeface="Gill Sans MT"/>
                <a:cs typeface="Gill Sans MT"/>
              </a:rPr>
              <a:t>P</a:t>
            </a:r>
            <a:r>
              <a:rPr lang="en-US" sz="2400" b="1" spc="375" dirty="0">
                <a:solidFill>
                  <a:schemeClr val="bg1"/>
                </a:solidFill>
                <a:latin typeface="Gill Sans MT"/>
                <a:cs typeface="Gill Sans MT"/>
              </a:rPr>
              <a:t> </a:t>
            </a:r>
            <a:r>
              <a:rPr lang="en-US" sz="2400" b="1" spc="100" dirty="0">
                <a:solidFill>
                  <a:schemeClr val="bg1"/>
                </a:solidFill>
                <a:latin typeface="Gill Sans MT"/>
                <a:cs typeface="Gill Sans MT"/>
              </a:rPr>
              <a:t>7</a:t>
            </a:r>
            <a:endParaRPr lang="en-US" sz="2400" b="1" dirty="0">
              <a:solidFill>
                <a:schemeClr val="bg1"/>
              </a:solidFill>
              <a:latin typeface="Gill Sans MT"/>
              <a:cs typeface="Gill Sans MT"/>
            </a:endParaRPr>
          </a:p>
          <a:p>
            <a:pPr marL="179070" eaLnBrk="1" fontAlgn="auto" hangingPunct="1">
              <a:spcBef>
                <a:spcPts val="0"/>
              </a:spcBef>
              <a:spcAft>
                <a:spcPts val="0"/>
              </a:spcAft>
              <a:defRPr/>
            </a:pPr>
            <a:r>
              <a:rPr lang="en-US" sz="2400" spc="300" dirty="0">
                <a:solidFill>
                  <a:schemeClr val="bg1"/>
                </a:solidFill>
                <a:latin typeface="Roboto "/>
                <a:cs typeface="Tahoma"/>
              </a:rPr>
              <a:t>Auto-Deletion of files    option</a:t>
            </a:r>
          </a:p>
          <a:p>
            <a:endParaRPr lang="en-IN" dirty="0"/>
          </a:p>
        </p:txBody>
      </p:sp>
      <p:cxnSp>
        <p:nvCxnSpPr>
          <p:cNvPr id="22" name="Straight Arrow Connector 21">
            <a:extLst>
              <a:ext uri="{FF2B5EF4-FFF2-40B4-BE49-F238E27FC236}">
                <a16:creationId xmlns:a16="http://schemas.microsoft.com/office/drawing/2014/main" id="{63D9BBF0-C95B-D2B4-ABEC-E58DDC19F2EF}"/>
              </a:ext>
            </a:extLst>
          </p:cNvPr>
          <p:cNvCxnSpPr/>
          <p:nvPr/>
        </p:nvCxnSpPr>
        <p:spPr>
          <a:xfrm>
            <a:off x="229949" y="4444521"/>
            <a:ext cx="1038572" cy="0"/>
          </a:xfrm>
          <a:prstGeom prst="straightConnector1">
            <a:avLst/>
          </a:prstGeom>
          <a:ln w="5715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142EEE3-4D96-EE31-6433-EB81A6792045}"/>
              </a:ext>
            </a:extLst>
          </p:cNvPr>
          <p:cNvCxnSpPr>
            <a:cxnSpLocks/>
            <a:stCxn id="19" idx="3"/>
          </p:cNvCxnSpPr>
          <p:nvPr/>
        </p:nvCxnSpPr>
        <p:spPr>
          <a:xfrm flipV="1">
            <a:off x="3596597" y="4444521"/>
            <a:ext cx="7890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7D28AD7-8A2D-026D-D5B1-05906DCDFFE0}"/>
              </a:ext>
            </a:extLst>
          </p:cNvPr>
          <p:cNvCxnSpPr/>
          <p:nvPr/>
        </p:nvCxnSpPr>
        <p:spPr>
          <a:xfrm>
            <a:off x="4343400" y="4444521"/>
            <a:ext cx="0" cy="2137547"/>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40F844A-0CCC-DA2E-6207-8D050E1B48CB}"/>
              </a:ext>
            </a:extLst>
          </p:cNvPr>
          <p:cNvCxnSpPr/>
          <p:nvPr/>
        </p:nvCxnSpPr>
        <p:spPr>
          <a:xfrm>
            <a:off x="4385618" y="6547995"/>
            <a:ext cx="1038572" cy="0"/>
          </a:xfrm>
          <a:prstGeom prst="straightConnector1">
            <a:avLst/>
          </a:prstGeom>
          <a:ln w="5715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33D4BB9-D6D3-8900-1C23-19D161877E54}"/>
              </a:ext>
            </a:extLst>
          </p:cNvPr>
          <p:cNvCxnSpPr>
            <a:cxnSpLocks/>
          </p:cNvCxnSpPr>
          <p:nvPr/>
        </p:nvCxnSpPr>
        <p:spPr>
          <a:xfrm flipV="1">
            <a:off x="8473397" y="6547995"/>
            <a:ext cx="1114041" cy="34073"/>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012789B-8B98-0C6D-F584-1EABD3FBBEF2}"/>
              </a:ext>
            </a:extLst>
          </p:cNvPr>
          <p:cNvCxnSpPr/>
          <p:nvPr/>
        </p:nvCxnSpPr>
        <p:spPr>
          <a:xfrm>
            <a:off x="9587438" y="4410448"/>
            <a:ext cx="0" cy="2137547"/>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8159245-EC86-E932-1F20-4774086B78C1}"/>
              </a:ext>
            </a:extLst>
          </p:cNvPr>
          <p:cNvCxnSpPr>
            <a:cxnSpLocks/>
          </p:cNvCxnSpPr>
          <p:nvPr/>
        </p:nvCxnSpPr>
        <p:spPr>
          <a:xfrm>
            <a:off x="9587438" y="4444521"/>
            <a:ext cx="586016" cy="0"/>
          </a:xfrm>
          <a:prstGeom prst="straightConnector1">
            <a:avLst/>
          </a:prstGeom>
          <a:ln w="5715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404E2C1-B66A-276D-E87E-73CC8438AF4D}"/>
              </a:ext>
            </a:extLst>
          </p:cNvPr>
          <p:cNvCxnSpPr/>
          <p:nvPr/>
        </p:nvCxnSpPr>
        <p:spPr>
          <a:xfrm flipV="1">
            <a:off x="12792283" y="4410448"/>
            <a:ext cx="670603"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C99654D-7E67-7B6D-5646-D08112ECFFE7}"/>
              </a:ext>
            </a:extLst>
          </p:cNvPr>
          <p:cNvCxnSpPr/>
          <p:nvPr/>
        </p:nvCxnSpPr>
        <p:spPr>
          <a:xfrm>
            <a:off x="13460428" y="4410448"/>
            <a:ext cx="0" cy="2137547"/>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765FB03-0E60-9997-DE58-3A0987CCF775}"/>
              </a:ext>
            </a:extLst>
          </p:cNvPr>
          <p:cNvCxnSpPr>
            <a:cxnSpLocks/>
          </p:cNvCxnSpPr>
          <p:nvPr/>
        </p:nvCxnSpPr>
        <p:spPr>
          <a:xfrm>
            <a:off x="13460428" y="6552282"/>
            <a:ext cx="1060148" cy="0"/>
          </a:xfrm>
          <a:prstGeom prst="straightConnector1">
            <a:avLst/>
          </a:prstGeom>
          <a:ln w="5715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32F20DA-E943-7CB2-393E-A35CEEBF54EB}"/>
              </a:ext>
            </a:extLst>
          </p:cNvPr>
          <p:cNvCxnSpPr/>
          <p:nvPr/>
        </p:nvCxnSpPr>
        <p:spPr>
          <a:xfrm>
            <a:off x="29941" y="2530217"/>
            <a:ext cx="6172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FF9DA4F-1CA0-0664-336A-867A3FFCAD2B}"/>
              </a:ext>
            </a:extLst>
          </p:cNvPr>
          <p:cNvCxnSpPr/>
          <p:nvPr/>
        </p:nvCxnSpPr>
        <p:spPr>
          <a:xfrm>
            <a:off x="12477298" y="9725298"/>
            <a:ext cx="61722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7815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EC5DB-3EB3-8D42-87E8-F912D376849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4737BF4-1986-D87A-B895-C20B744CFE67}"/>
              </a:ext>
            </a:extLst>
          </p:cNvPr>
          <p:cNvSpPr/>
          <p:nvPr/>
        </p:nvSpPr>
        <p:spPr>
          <a:xfrm>
            <a:off x="9386" y="186639"/>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a:extLst>
              <a:ext uri="{FF2B5EF4-FFF2-40B4-BE49-F238E27FC236}">
                <a16:creationId xmlns:a16="http://schemas.microsoft.com/office/drawing/2014/main" id="{79FAC149-B41E-1764-9F95-943EABA90DB5}"/>
              </a:ext>
            </a:extLst>
          </p:cNvPr>
          <p:cNvGrpSpPr/>
          <p:nvPr/>
        </p:nvGrpSpPr>
        <p:grpSpPr>
          <a:xfrm>
            <a:off x="7581" y="-409084"/>
            <a:ext cx="13653252" cy="11771724"/>
            <a:chOff x="-654977" y="-47625"/>
            <a:chExt cx="3595918" cy="3100372"/>
          </a:xfrm>
        </p:grpSpPr>
        <p:sp>
          <p:nvSpPr>
            <p:cNvPr id="4" name="Freeform 4">
              <a:extLst>
                <a:ext uri="{FF2B5EF4-FFF2-40B4-BE49-F238E27FC236}">
                  <a16:creationId xmlns:a16="http://schemas.microsoft.com/office/drawing/2014/main" id="{CD558E8B-43B8-ACEC-C29E-9144ADFFC6B3}"/>
                </a:ext>
              </a:extLst>
            </p:cNvPr>
            <p:cNvSpPr/>
            <p:nvPr/>
          </p:nvSpPr>
          <p:spPr>
            <a:xfrm>
              <a:off x="-654977" y="62626"/>
              <a:ext cx="2940941" cy="2990121"/>
            </a:xfrm>
            <a:custGeom>
              <a:avLst/>
              <a:gdLst/>
              <a:ahLst/>
              <a:cxnLst/>
              <a:rect l="l" t="t" r="r" b="b"/>
              <a:pathLst>
                <a:path w="2940941" h="2990121">
                  <a:moveTo>
                    <a:pt x="0" y="0"/>
                  </a:moveTo>
                  <a:lnTo>
                    <a:pt x="2940941" y="0"/>
                  </a:lnTo>
                  <a:lnTo>
                    <a:pt x="2940941" y="2990121"/>
                  </a:lnTo>
                  <a:lnTo>
                    <a:pt x="0" y="2990121"/>
                  </a:lnTo>
                  <a:close/>
                </a:path>
              </a:pathLst>
            </a:custGeom>
            <a:gradFill rotWithShape="1">
              <a:gsLst>
                <a:gs pos="0">
                  <a:srgbClr val="000000">
                    <a:alpha val="100000"/>
                  </a:srgbClr>
                </a:gs>
                <a:gs pos="100000">
                  <a:srgbClr val="000000">
                    <a:alpha val="0"/>
                  </a:srgbClr>
                </a:gs>
              </a:gsLst>
              <a:lin ang="0"/>
            </a:gradFill>
          </p:spPr>
          <p:txBody>
            <a:bodyPr/>
            <a:lstStyle/>
            <a:p>
              <a:endParaRPr lang="en-IN" dirty="0"/>
            </a:p>
          </p:txBody>
        </p:sp>
        <p:sp>
          <p:nvSpPr>
            <p:cNvPr id="5" name="TextBox 5">
              <a:extLst>
                <a:ext uri="{FF2B5EF4-FFF2-40B4-BE49-F238E27FC236}">
                  <a16:creationId xmlns:a16="http://schemas.microsoft.com/office/drawing/2014/main" id="{6F5FF398-DEAA-F682-BEAC-54052B3C96FB}"/>
                </a:ext>
              </a:extLst>
            </p:cNvPr>
            <p:cNvSpPr txBox="1"/>
            <p:nvPr/>
          </p:nvSpPr>
          <p:spPr>
            <a:xfrm>
              <a:off x="0" y="-47625"/>
              <a:ext cx="2940941" cy="3037746"/>
            </a:xfrm>
            <a:prstGeom prst="rect">
              <a:avLst/>
            </a:prstGeom>
          </p:spPr>
          <p:txBody>
            <a:bodyPr lIns="50800" tIns="50800" rIns="50800" bIns="50800" rtlCol="0" anchor="ctr"/>
            <a:lstStyle/>
            <a:p>
              <a:pPr algn="ctr">
                <a:lnSpc>
                  <a:spcPts val="3430"/>
                </a:lnSpc>
              </a:pPr>
              <a:endParaRPr/>
            </a:p>
          </p:txBody>
        </p:sp>
      </p:grpSp>
      <p:grpSp>
        <p:nvGrpSpPr>
          <p:cNvPr id="6" name="Group 6">
            <a:extLst>
              <a:ext uri="{FF2B5EF4-FFF2-40B4-BE49-F238E27FC236}">
                <a16:creationId xmlns:a16="http://schemas.microsoft.com/office/drawing/2014/main" id="{EBA65137-4D10-1567-09B4-DA42D55A607C}"/>
              </a:ext>
            </a:extLst>
          </p:cNvPr>
          <p:cNvGrpSpPr/>
          <p:nvPr/>
        </p:nvGrpSpPr>
        <p:grpSpPr>
          <a:xfrm>
            <a:off x="0" y="-2057400"/>
            <a:ext cx="19761783" cy="3086100"/>
            <a:chOff x="0" y="0"/>
            <a:chExt cx="5204750" cy="812800"/>
          </a:xfrm>
        </p:grpSpPr>
        <p:sp>
          <p:nvSpPr>
            <p:cNvPr id="7" name="Freeform 7">
              <a:extLst>
                <a:ext uri="{FF2B5EF4-FFF2-40B4-BE49-F238E27FC236}">
                  <a16:creationId xmlns:a16="http://schemas.microsoft.com/office/drawing/2014/main" id="{FCF0AAF4-69D1-716A-5563-B503D65D9DC7}"/>
                </a:ext>
              </a:extLst>
            </p:cNvPr>
            <p:cNvSpPr/>
            <p:nvPr/>
          </p:nvSpPr>
          <p:spPr>
            <a:xfrm>
              <a:off x="0" y="0"/>
              <a:ext cx="5204749" cy="812800"/>
            </a:xfrm>
            <a:custGeom>
              <a:avLst/>
              <a:gdLst/>
              <a:ahLst/>
              <a:cxnLst/>
              <a:rect l="l" t="t" r="r" b="b"/>
              <a:pathLst>
                <a:path w="5204749" h="812800">
                  <a:moveTo>
                    <a:pt x="0" y="0"/>
                  </a:moveTo>
                  <a:lnTo>
                    <a:pt x="5204749" y="0"/>
                  </a:lnTo>
                  <a:lnTo>
                    <a:pt x="5204749" y="812800"/>
                  </a:lnTo>
                  <a:lnTo>
                    <a:pt x="0" y="812800"/>
                  </a:lnTo>
                  <a:close/>
                </a:path>
              </a:pathLst>
            </a:custGeom>
            <a:solidFill>
              <a:srgbClr val="FFFFFF"/>
            </a:solidFill>
          </p:spPr>
        </p:sp>
        <p:sp>
          <p:nvSpPr>
            <p:cNvPr id="8" name="TextBox 8">
              <a:extLst>
                <a:ext uri="{FF2B5EF4-FFF2-40B4-BE49-F238E27FC236}">
                  <a16:creationId xmlns:a16="http://schemas.microsoft.com/office/drawing/2014/main" id="{C61AA410-286A-9B91-3879-551C4B9A1255}"/>
                </a:ext>
              </a:extLst>
            </p:cNvPr>
            <p:cNvSpPr txBox="1"/>
            <p:nvPr/>
          </p:nvSpPr>
          <p:spPr>
            <a:xfrm>
              <a:off x="0" y="-47625"/>
              <a:ext cx="5204750" cy="860425"/>
            </a:xfrm>
            <a:prstGeom prst="rect">
              <a:avLst/>
            </a:prstGeom>
          </p:spPr>
          <p:txBody>
            <a:bodyPr lIns="50800" tIns="50800" rIns="50800" bIns="50800" rtlCol="0" anchor="ctr"/>
            <a:lstStyle/>
            <a:p>
              <a:pPr algn="ctr">
                <a:lnSpc>
                  <a:spcPts val="3430"/>
                </a:lnSpc>
              </a:pPr>
              <a:endParaRPr/>
            </a:p>
          </p:txBody>
        </p:sp>
      </p:grpSp>
      <p:sp>
        <p:nvSpPr>
          <p:cNvPr id="9" name="Freeform 9">
            <a:extLst>
              <a:ext uri="{FF2B5EF4-FFF2-40B4-BE49-F238E27FC236}">
                <a16:creationId xmlns:a16="http://schemas.microsoft.com/office/drawing/2014/main" id="{29039E21-1855-21F3-2A54-A5AFE44EC481}"/>
              </a:ext>
            </a:extLst>
          </p:cNvPr>
          <p:cNvSpPr/>
          <p:nvPr/>
        </p:nvSpPr>
        <p:spPr>
          <a:xfrm>
            <a:off x="1268521" y="316261"/>
            <a:ext cx="529776" cy="497989"/>
          </a:xfrm>
          <a:custGeom>
            <a:avLst/>
            <a:gdLst/>
            <a:ahLst/>
            <a:cxnLst/>
            <a:rect l="l" t="t" r="r" b="b"/>
            <a:pathLst>
              <a:path w="529776" h="497989">
                <a:moveTo>
                  <a:pt x="0" y="0"/>
                </a:moveTo>
                <a:lnTo>
                  <a:pt x="529775" y="0"/>
                </a:lnTo>
                <a:lnTo>
                  <a:pt x="529775" y="497989"/>
                </a:lnTo>
                <a:lnTo>
                  <a:pt x="0" y="4979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a:extLst>
              <a:ext uri="{FF2B5EF4-FFF2-40B4-BE49-F238E27FC236}">
                <a16:creationId xmlns:a16="http://schemas.microsoft.com/office/drawing/2014/main" id="{ADFB4E3B-451E-3232-0629-12CB8A4BF8AB}"/>
              </a:ext>
            </a:extLst>
          </p:cNvPr>
          <p:cNvSpPr/>
          <p:nvPr/>
        </p:nvSpPr>
        <p:spPr>
          <a:xfrm>
            <a:off x="-1561736" y="2094062"/>
            <a:ext cx="4805712" cy="1263266"/>
          </a:xfrm>
          <a:custGeom>
            <a:avLst/>
            <a:gdLst/>
            <a:ahLst/>
            <a:cxnLst/>
            <a:rect l="l" t="t" r="r" b="b"/>
            <a:pathLst>
              <a:path w="4805712" h="1263266">
                <a:moveTo>
                  <a:pt x="0" y="0"/>
                </a:moveTo>
                <a:lnTo>
                  <a:pt x="4805712" y="0"/>
                </a:lnTo>
                <a:lnTo>
                  <a:pt x="4805712" y="1263266"/>
                </a:lnTo>
                <a:lnTo>
                  <a:pt x="0" y="1263266"/>
                </a:lnTo>
                <a:lnTo>
                  <a:pt x="0" y="0"/>
                </a:lnTo>
                <a:close/>
              </a:path>
            </a:pathLst>
          </a:custGeom>
          <a:blipFill>
            <a:blip r:embed="rId5">
              <a:alphaModFix amt="27000"/>
              <a:extLst>
                <a:ext uri="{96DAC541-7B7A-43D3-8B79-37D633B846F1}">
                  <asvg:svgBlip xmlns:asvg="http://schemas.microsoft.com/office/drawing/2016/SVG/main" r:embed="rId6"/>
                </a:ext>
              </a:extLst>
            </a:blip>
            <a:stretch>
              <a:fillRect/>
            </a:stretch>
          </a:blipFill>
        </p:spPr>
      </p:sp>
      <p:sp>
        <p:nvSpPr>
          <p:cNvPr id="12" name="Freeform 12">
            <a:extLst>
              <a:ext uri="{FF2B5EF4-FFF2-40B4-BE49-F238E27FC236}">
                <a16:creationId xmlns:a16="http://schemas.microsoft.com/office/drawing/2014/main" id="{4AE6CC91-7BA6-65B4-8C63-887586A0425A}"/>
              </a:ext>
            </a:extLst>
          </p:cNvPr>
          <p:cNvSpPr/>
          <p:nvPr/>
        </p:nvSpPr>
        <p:spPr>
          <a:xfrm>
            <a:off x="16477089" y="7832493"/>
            <a:ext cx="4805712" cy="1263266"/>
          </a:xfrm>
          <a:custGeom>
            <a:avLst/>
            <a:gdLst/>
            <a:ahLst/>
            <a:cxnLst/>
            <a:rect l="l" t="t" r="r" b="b"/>
            <a:pathLst>
              <a:path w="4805712" h="1263266">
                <a:moveTo>
                  <a:pt x="0" y="0"/>
                </a:moveTo>
                <a:lnTo>
                  <a:pt x="4805712" y="0"/>
                </a:lnTo>
                <a:lnTo>
                  <a:pt x="4805712" y="1263267"/>
                </a:lnTo>
                <a:lnTo>
                  <a:pt x="0" y="1263267"/>
                </a:lnTo>
                <a:lnTo>
                  <a:pt x="0" y="0"/>
                </a:lnTo>
                <a:close/>
              </a:path>
            </a:pathLst>
          </a:custGeom>
          <a:blipFill>
            <a:blip r:embed="rId5">
              <a:alphaModFix amt="67000"/>
              <a:extLst>
                <a:ext uri="{96DAC541-7B7A-43D3-8B79-37D633B846F1}">
                  <asvg:svgBlip xmlns:asvg="http://schemas.microsoft.com/office/drawing/2016/SVG/main" r:embed="rId6"/>
                </a:ext>
              </a:extLst>
            </a:blip>
            <a:stretch>
              <a:fillRect/>
            </a:stretch>
          </a:blipFill>
        </p:spPr>
      </p:sp>
      <p:sp>
        <p:nvSpPr>
          <p:cNvPr id="14" name="TextBox 14">
            <a:extLst>
              <a:ext uri="{FF2B5EF4-FFF2-40B4-BE49-F238E27FC236}">
                <a16:creationId xmlns:a16="http://schemas.microsoft.com/office/drawing/2014/main" id="{61E14FD5-A333-8A0F-7562-93BC1D9FA236}"/>
              </a:ext>
            </a:extLst>
          </p:cNvPr>
          <p:cNvSpPr txBox="1"/>
          <p:nvPr/>
        </p:nvSpPr>
        <p:spPr>
          <a:xfrm>
            <a:off x="13787556" y="409091"/>
            <a:ext cx="1564422" cy="274230"/>
          </a:xfrm>
          <a:prstGeom prst="rect">
            <a:avLst/>
          </a:prstGeom>
        </p:spPr>
        <p:txBody>
          <a:bodyPr lIns="0" tIns="0" rIns="0" bIns="0" rtlCol="0" anchor="t">
            <a:spAutoFit/>
          </a:bodyPr>
          <a:lstStyle/>
          <a:p>
            <a:pPr algn="l">
              <a:lnSpc>
                <a:spcPts val="2212"/>
              </a:lnSpc>
              <a:spcBef>
                <a:spcPct val="0"/>
              </a:spcBef>
            </a:pPr>
            <a:r>
              <a:rPr lang="en-US" sz="1580">
                <a:solidFill>
                  <a:srgbClr val="000000"/>
                </a:solidFill>
                <a:latin typeface="Montserrat"/>
                <a:ea typeface="Montserrat"/>
                <a:cs typeface="Montserrat"/>
                <a:sym typeface="Montserrat"/>
              </a:rPr>
              <a:t>CONTENT</a:t>
            </a:r>
          </a:p>
        </p:txBody>
      </p:sp>
      <p:sp>
        <p:nvSpPr>
          <p:cNvPr id="15" name="TextBox 15">
            <a:extLst>
              <a:ext uri="{FF2B5EF4-FFF2-40B4-BE49-F238E27FC236}">
                <a16:creationId xmlns:a16="http://schemas.microsoft.com/office/drawing/2014/main" id="{86EF3B7B-73FF-471E-A6AB-53B7896210A8}"/>
              </a:ext>
            </a:extLst>
          </p:cNvPr>
          <p:cNvSpPr txBox="1"/>
          <p:nvPr/>
        </p:nvSpPr>
        <p:spPr>
          <a:xfrm>
            <a:off x="15694878" y="409091"/>
            <a:ext cx="1564422" cy="274230"/>
          </a:xfrm>
          <a:prstGeom prst="rect">
            <a:avLst/>
          </a:prstGeom>
        </p:spPr>
        <p:txBody>
          <a:bodyPr lIns="0" tIns="0" rIns="0" bIns="0" rtlCol="0" anchor="t">
            <a:spAutoFit/>
          </a:bodyPr>
          <a:lstStyle/>
          <a:p>
            <a:pPr algn="l">
              <a:lnSpc>
                <a:spcPts val="2212"/>
              </a:lnSpc>
              <a:spcBef>
                <a:spcPct val="0"/>
              </a:spcBef>
            </a:pPr>
            <a:r>
              <a:rPr lang="en-US" sz="1580">
                <a:solidFill>
                  <a:srgbClr val="000000"/>
                </a:solidFill>
                <a:latin typeface="Montserrat"/>
                <a:ea typeface="Montserrat"/>
                <a:cs typeface="Montserrat"/>
                <a:sym typeface="Montserrat"/>
              </a:rPr>
              <a:t>OTHERS</a:t>
            </a:r>
          </a:p>
        </p:txBody>
      </p:sp>
      <p:sp>
        <p:nvSpPr>
          <p:cNvPr id="16" name="TextBox 16">
            <a:extLst>
              <a:ext uri="{FF2B5EF4-FFF2-40B4-BE49-F238E27FC236}">
                <a16:creationId xmlns:a16="http://schemas.microsoft.com/office/drawing/2014/main" id="{F10D6A7B-F0F8-2BCB-7273-785263B53D2B}"/>
              </a:ext>
            </a:extLst>
          </p:cNvPr>
          <p:cNvSpPr txBox="1"/>
          <p:nvPr/>
        </p:nvSpPr>
        <p:spPr>
          <a:xfrm>
            <a:off x="10587156" y="409091"/>
            <a:ext cx="922798" cy="274230"/>
          </a:xfrm>
          <a:prstGeom prst="rect">
            <a:avLst/>
          </a:prstGeom>
        </p:spPr>
        <p:txBody>
          <a:bodyPr lIns="0" tIns="0" rIns="0" bIns="0" rtlCol="0" anchor="t">
            <a:spAutoFit/>
          </a:bodyPr>
          <a:lstStyle/>
          <a:p>
            <a:pPr algn="l">
              <a:lnSpc>
                <a:spcPts val="2212"/>
              </a:lnSpc>
              <a:spcBef>
                <a:spcPct val="0"/>
              </a:spcBef>
            </a:pPr>
            <a:r>
              <a:rPr lang="en-US" sz="1580">
                <a:solidFill>
                  <a:srgbClr val="000000"/>
                </a:solidFill>
                <a:latin typeface="Montserrat"/>
                <a:ea typeface="Montserrat"/>
                <a:cs typeface="Montserrat"/>
                <a:sym typeface="Montserrat"/>
              </a:rPr>
              <a:t>HOME</a:t>
            </a:r>
          </a:p>
        </p:txBody>
      </p:sp>
      <p:sp>
        <p:nvSpPr>
          <p:cNvPr id="17" name="TextBox 17">
            <a:extLst>
              <a:ext uri="{FF2B5EF4-FFF2-40B4-BE49-F238E27FC236}">
                <a16:creationId xmlns:a16="http://schemas.microsoft.com/office/drawing/2014/main" id="{11E2CEDB-70DC-F0A0-987A-B633C2B847CE}"/>
              </a:ext>
            </a:extLst>
          </p:cNvPr>
          <p:cNvSpPr txBox="1"/>
          <p:nvPr/>
        </p:nvSpPr>
        <p:spPr>
          <a:xfrm>
            <a:off x="12073056" y="409091"/>
            <a:ext cx="922798" cy="274230"/>
          </a:xfrm>
          <a:prstGeom prst="rect">
            <a:avLst/>
          </a:prstGeom>
        </p:spPr>
        <p:txBody>
          <a:bodyPr lIns="0" tIns="0" rIns="0" bIns="0" rtlCol="0" anchor="t">
            <a:spAutoFit/>
          </a:bodyPr>
          <a:lstStyle/>
          <a:p>
            <a:pPr algn="l">
              <a:lnSpc>
                <a:spcPts val="2212"/>
              </a:lnSpc>
              <a:spcBef>
                <a:spcPct val="0"/>
              </a:spcBef>
            </a:pPr>
            <a:r>
              <a:rPr lang="en-US" sz="1580">
                <a:solidFill>
                  <a:srgbClr val="000000"/>
                </a:solidFill>
                <a:latin typeface="Montserrat"/>
                <a:ea typeface="Montserrat"/>
                <a:cs typeface="Montserrat"/>
                <a:sym typeface="Montserrat"/>
              </a:rPr>
              <a:t>ABOUT</a:t>
            </a:r>
          </a:p>
        </p:txBody>
      </p:sp>
      <p:sp>
        <p:nvSpPr>
          <p:cNvPr id="18" name="TextBox 18">
            <a:extLst>
              <a:ext uri="{FF2B5EF4-FFF2-40B4-BE49-F238E27FC236}">
                <a16:creationId xmlns:a16="http://schemas.microsoft.com/office/drawing/2014/main" id="{B5CBD467-C645-BCC3-3A4E-90DA2156C709}"/>
              </a:ext>
            </a:extLst>
          </p:cNvPr>
          <p:cNvSpPr txBox="1"/>
          <p:nvPr/>
        </p:nvSpPr>
        <p:spPr>
          <a:xfrm>
            <a:off x="17302146" y="9858301"/>
            <a:ext cx="1058601" cy="261675"/>
          </a:xfrm>
          <a:prstGeom prst="rect">
            <a:avLst/>
          </a:prstGeom>
        </p:spPr>
        <p:txBody>
          <a:bodyPr lIns="0" tIns="0" rIns="0" bIns="0" rtlCol="0" anchor="t">
            <a:spAutoFit/>
          </a:bodyPr>
          <a:lstStyle/>
          <a:p>
            <a:pPr algn="l">
              <a:lnSpc>
                <a:spcPts val="2212"/>
              </a:lnSpc>
              <a:spcBef>
                <a:spcPct val="0"/>
              </a:spcBef>
            </a:pPr>
            <a:r>
              <a:rPr lang="en-US" sz="1580" dirty="0">
                <a:solidFill>
                  <a:srgbClr val="FFFFFF"/>
                </a:solidFill>
                <a:latin typeface="Montserrat"/>
                <a:ea typeface="Montserrat"/>
                <a:cs typeface="Montserrat"/>
                <a:sym typeface="Montserrat"/>
              </a:rPr>
              <a:t>PAGE 08</a:t>
            </a:r>
          </a:p>
        </p:txBody>
      </p:sp>
      <p:sp>
        <p:nvSpPr>
          <p:cNvPr id="19" name="TextBox 19">
            <a:extLst>
              <a:ext uri="{FF2B5EF4-FFF2-40B4-BE49-F238E27FC236}">
                <a16:creationId xmlns:a16="http://schemas.microsoft.com/office/drawing/2014/main" id="{FFDC75EC-9EA0-322C-C9B9-500F2DC2F022}"/>
              </a:ext>
            </a:extLst>
          </p:cNvPr>
          <p:cNvSpPr txBox="1"/>
          <p:nvPr/>
        </p:nvSpPr>
        <p:spPr>
          <a:xfrm>
            <a:off x="2185375" y="9340543"/>
            <a:ext cx="3491630" cy="274230"/>
          </a:xfrm>
          <a:prstGeom prst="rect">
            <a:avLst/>
          </a:prstGeom>
        </p:spPr>
        <p:txBody>
          <a:bodyPr lIns="0" tIns="0" rIns="0" bIns="0" rtlCol="0" anchor="t">
            <a:spAutoFit/>
          </a:bodyPr>
          <a:lstStyle/>
          <a:p>
            <a:pPr algn="l">
              <a:lnSpc>
                <a:spcPts val="2212"/>
              </a:lnSpc>
              <a:spcBef>
                <a:spcPct val="0"/>
              </a:spcBef>
            </a:pPr>
            <a:r>
              <a:rPr lang="en-US" sz="1580">
                <a:solidFill>
                  <a:srgbClr val="000000"/>
                </a:solidFill>
                <a:latin typeface="Montserrat"/>
                <a:ea typeface="Montserrat"/>
                <a:cs typeface="Montserrat"/>
                <a:sym typeface="Montserrat"/>
              </a:rPr>
              <a:t>WWW.REALLYGREATSITE.COM</a:t>
            </a:r>
          </a:p>
        </p:txBody>
      </p:sp>
      <p:sp>
        <p:nvSpPr>
          <p:cNvPr id="31" name="AutoShape 2" descr="Node Js Logo - Node.js Programming Logo - CleanPNG / KissPNG">
            <a:extLst>
              <a:ext uri="{FF2B5EF4-FFF2-40B4-BE49-F238E27FC236}">
                <a16:creationId xmlns:a16="http://schemas.microsoft.com/office/drawing/2014/main" id="{47D45E74-B194-C9CD-708D-819C4EDD1EF0}"/>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3" name="AutoShape 6" descr="Node Js Logo - Node.js Programming Logo - CleanPNG / KissPNG">
            <a:extLst>
              <a:ext uri="{FF2B5EF4-FFF2-40B4-BE49-F238E27FC236}">
                <a16:creationId xmlns:a16="http://schemas.microsoft.com/office/drawing/2014/main" id="{C21C16CB-38FD-3E6D-8A13-BC47EEA0AA28}"/>
              </a:ext>
            </a:extLst>
          </p:cNvPr>
          <p:cNvSpPr>
            <a:spLocks noChangeAspect="1" noChangeArrowheads="1"/>
          </p:cNvSpPr>
          <p:nvPr/>
        </p:nvSpPr>
        <p:spPr bwMode="auto">
          <a:xfrm>
            <a:off x="9144000" y="51435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1" name="Graphic 40">
            <a:extLst>
              <a:ext uri="{FF2B5EF4-FFF2-40B4-BE49-F238E27FC236}">
                <a16:creationId xmlns:a16="http://schemas.microsoft.com/office/drawing/2014/main" id="{EBEE1202-5235-000D-9F9B-AD98A00238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35234" y="4380691"/>
            <a:ext cx="2291081" cy="1407257"/>
          </a:xfrm>
          <a:prstGeom prst="rect">
            <a:avLst/>
          </a:prstGeom>
        </p:spPr>
      </p:pic>
      <p:sp>
        <p:nvSpPr>
          <p:cNvPr id="47" name="AutoShape 16" descr="MongoDB Logo Wall">
            <a:extLst>
              <a:ext uri="{FF2B5EF4-FFF2-40B4-BE49-F238E27FC236}">
                <a16:creationId xmlns:a16="http://schemas.microsoft.com/office/drawing/2014/main" id="{06828D2F-AB53-B1C8-B4BA-23CE581C2F14}"/>
              </a:ext>
            </a:extLst>
          </p:cNvPr>
          <p:cNvSpPr>
            <a:spLocks noChangeAspect="1" noChangeArrowheads="1"/>
          </p:cNvSpPr>
          <p:nvPr/>
        </p:nvSpPr>
        <p:spPr bwMode="auto">
          <a:xfrm>
            <a:off x="9296400" y="52959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3" name="Graphic 52">
            <a:extLst>
              <a:ext uri="{FF2B5EF4-FFF2-40B4-BE49-F238E27FC236}">
                <a16:creationId xmlns:a16="http://schemas.microsoft.com/office/drawing/2014/main" id="{52087EA9-AF78-BFA5-AFA9-2EB7A9A7E0B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440000">
            <a:off x="13350460" y="1601849"/>
            <a:ext cx="2354939" cy="2354939"/>
          </a:xfrm>
          <a:prstGeom prst="rect">
            <a:avLst/>
          </a:prstGeom>
        </p:spPr>
      </p:pic>
      <p:pic>
        <p:nvPicPr>
          <p:cNvPr id="58" name="Picture 57">
            <a:extLst>
              <a:ext uri="{FF2B5EF4-FFF2-40B4-BE49-F238E27FC236}">
                <a16:creationId xmlns:a16="http://schemas.microsoft.com/office/drawing/2014/main" id="{C0A331CE-8573-E1B3-7DD6-EEA24B72BED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067649" y="8304954"/>
            <a:ext cx="818880" cy="8188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9" name="Rectangle: Rounded Corners 58">
            <a:extLst>
              <a:ext uri="{FF2B5EF4-FFF2-40B4-BE49-F238E27FC236}">
                <a16:creationId xmlns:a16="http://schemas.microsoft.com/office/drawing/2014/main" id="{2EBF5292-BC2C-05D6-ECF1-245B5D27258D}"/>
              </a:ext>
            </a:extLst>
          </p:cNvPr>
          <p:cNvSpPr/>
          <p:nvPr/>
        </p:nvSpPr>
        <p:spPr>
          <a:xfrm>
            <a:off x="172018" y="6871803"/>
            <a:ext cx="1974193" cy="730434"/>
          </a:xfrm>
          <a:prstGeom prst="roundRect">
            <a:avLst/>
          </a:prstGeom>
          <a:solidFill>
            <a:srgbClr val="2CFF05"/>
          </a:solidFill>
          <a:ln>
            <a:noFill/>
          </a:ln>
        </p:spPr>
        <p:style>
          <a:lnRef idx="0">
            <a:scrgbClr r="0" g="0" b="0"/>
          </a:lnRef>
          <a:fillRef idx="0">
            <a:scrgbClr r="0" g="0" b="0"/>
          </a:fillRef>
          <a:effectRef idx="0">
            <a:scrgbClr r="0" g="0" b="0"/>
          </a:effectRef>
          <a:fontRef idx="minor">
            <a:schemeClr val="accent4"/>
          </a:fontRef>
        </p:style>
        <p:txBody>
          <a:bodyPr rtlCol="0" anchor="ctr"/>
          <a:lstStyle/>
          <a:p>
            <a:pPr algn="ctr"/>
            <a:r>
              <a:rPr lang="en-IN" sz="2000" dirty="0">
                <a:ln w="0"/>
                <a:solidFill>
                  <a:schemeClr val="tx1"/>
                </a:solidFill>
                <a:effectLst>
                  <a:outerShdw blurRad="38100" dist="19050" dir="2700000" algn="tl" rotWithShape="0">
                    <a:schemeClr val="dk1">
                      <a:alpha val="40000"/>
                    </a:schemeClr>
                  </a:outerShdw>
                </a:effectLst>
              </a:rPr>
              <a:t>JWT Authentication</a:t>
            </a:r>
          </a:p>
        </p:txBody>
      </p:sp>
      <p:sp>
        <p:nvSpPr>
          <p:cNvPr id="69" name="Oval 68">
            <a:extLst>
              <a:ext uri="{FF2B5EF4-FFF2-40B4-BE49-F238E27FC236}">
                <a16:creationId xmlns:a16="http://schemas.microsoft.com/office/drawing/2014/main" id="{A059EEDB-4934-BAC8-9796-2BDBED33D6A5}"/>
              </a:ext>
            </a:extLst>
          </p:cNvPr>
          <p:cNvSpPr/>
          <p:nvPr/>
        </p:nvSpPr>
        <p:spPr>
          <a:xfrm>
            <a:off x="7172597" y="6208622"/>
            <a:ext cx="2428289" cy="2167227"/>
          </a:xfrm>
          <a:prstGeom prst="ellipse">
            <a:avLst/>
          </a:prstGeom>
          <a:solidFill>
            <a:srgbClr val="2CFF0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ln w="0"/>
                <a:solidFill>
                  <a:schemeClr val="tx1"/>
                </a:solidFill>
                <a:effectLst>
                  <a:outerShdw blurRad="38100" dist="38100" dir="2700000" algn="tl">
                    <a:srgbClr val="000000">
                      <a:alpha val="43137"/>
                    </a:srgbClr>
                  </a:outerShdw>
                </a:effectLst>
              </a:rPr>
              <a:t>MERN STACK</a:t>
            </a:r>
          </a:p>
        </p:txBody>
      </p:sp>
      <p:cxnSp>
        <p:nvCxnSpPr>
          <p:cNvPr id="77" name="Straight Connector 76">
            <a:extLst>
              <a:ext uri="{FF2B5EF4-FFF2-40B4-BE49-F238E27FC236}">
                <a16:creationId xmlns:a16="http://schemas.microsoft.com/office/drawing/2014/main" id="{DC2E98DA-90BF-F46E-9615-37055CE5CF9B}"/>
              </a:ext>
            </a:extLst>
          </p:cNvPr>
          <p:cNvCxnSpPr/>
          <p:nvPr/>
        </p:nvCxnSpPr>
        <p:spPr>
          <a:xfrm>
            <a:off x="9600886" y="7036738"/>
            <a:ext cx="814022" cy="0"/>
          </a:xfrm>
          <a:prstGeom prst="line">
            <a:avLst/>
          </a:prstGeom>
          <a:ln w="38100">
            <a:solidFill>
              <a:srgbClr val="2CFF05"/>
            </a:solidFill>
          </a:ln>
        </p:spPr>
        <p:style>
          <a:lnRef idx="1">
            <a:schemeClr val="accent1"/>
          </a:lnRef>
          <a:fillRef idx="0">
            <a:schemeClr val="accent1"/>
          </a:fillRef>
          <a:effectRef idx="0">
            <a:schemeClr val="accent1"/>
          </a:effectRef>
          <a:fontRef idx="minor">
            <a:schemeClr val="tx1"/>
          </a:fontRef>
        </p:style>
      </p:cxnSp>
      <p:sp>
        <p:nvSpPr>
          <p:cNvPr id="78" name="Rectangle: Rounded Corners 77">
            <a:extLst>
              <a:ext uri="{FF2B5EF4-FFF2-40B4-BE49-F238E27FC236}">
                <a16:creationId xmlns:a16="http://schemas.microsoft.com/office/drawing/2014/main" id="{63776067-BE1B-A9C9-DFE2-E283C8672986}"/>
              </a:ext>
            </a:extLst>
          </p:cNvPr>
          <p:cNvSpPr/>
          <p:nvPr/>
        </p:nvSpPr>
        <p:spPr>
          <a:xfrm>
            <a:off x="10477055" y="6538220"/>
            <a:ext cx="2057400" cy="1136632"/>
          </a:xfrm>
          <a:prstGeom prst="roundRect">
            <a:avLst/>
          </a:prstGeom>
          <a:solidFill>
            <a:srgbClr val="2CFF0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ln w="0"/>
                <a:solidFill>
                  <a:schemeClr val="tx1"/>
                </a:solidFill>
                <a:effectLst>
                  <a:outerShdw blurRad="38100" dist="19050" dir="2700000" algn="tl" rotWithShape="0">
                    <a:schemeClr val="dk1">
                      <a:alpha val="40000"/>
                    </a:schemeClr>
                  </a:outerShdw>
                </a:effectLst>
              </a:rPr>
              <a:t>frontend</a:t>
            </a:r>
            <a:endParaRPr lang="en-IN" sz="2800" dirty="0"/>
          </a:p>
        </p:txBody>
      </p:sp>
      <p:sp>
        <p:nvSpPr>
          <p:cNvPr id="90" name="Rectangle: Rounded Corners 89">
            <a:extLst>
              <a:ext uri="{FF2B5EF4-FFF2-40B4-BE49-F238E27FC236}">
                <a16:creationId xmlns:a16="http://schemas.microsoft.com/office/drawing/2014/main" id="{1102F59E-02D3-168C-FFC2-3698219D0AD5}"/>
              </a:ext>
            </a:extLst>
          </p:cNvPr>
          <p:cNvSpPr/>
          <p:nvPr/>
        </p:nvSpPr>
        <p:spPr>
          <a:xfrm>
            <a:off x="14043175" y="4458136"/>
            <a:ext cx="1869406" cy="692596"/>
          </a:xfrm>
          <a:prstGeom prst="roundRect">
            <a:avLst/>
          </a:prstGeom>
          <a:solidFill>
            <a:srgbClr val="2CFF0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ln w="0"/>
                <a:solidFill>
                  <a:schemeClr val="tx1"/>
                </a:solidFill>
                <a:effectLst>
                  <a:outerShdw blurRad="38100" dist="19050" dir="2700000" algn="tl" rotWithShape="0">
                    <a:schemeClr val="dk1">
                      <a:alpha val="40000"/>
                    </a:schemeClr>
                  </a:outerShdw>
                </a:effectLst>
              </a:rPr>
              <a:t>QR</a:t>
            </a:r>
            <a:r>
              <a:rPr lang="en-IN" sz="2000" dirty="0"/>
              <a:t> </a:t>
            </a:r>
            <a:r>
              <a:rPr lang="en-IN" sz="2000" dirty="0">
                <a:ln w="0"/>
                <a:solidFill>
                  <a:schemeClr val="tx1"/>
                </a:solidFill>
                <a:effectLst>
                  <a:outerShdw blurRad="38100" dist="19050" dir="2700000" algn="tl" rotWithShape="0">
                    <a:schemeClr val="dk1">
                      <a:alpha val="40000"/>
                    </a:schemeClr>
                  </a:outerShdw>
                </a:effectLst>
              </a:rPr>
              <a:t>Generation</a:t>
            </a:r>
            <a:endParaRPr lang="en-IN" sz="2000" dirty="0"/>
          </a:p>
        </p:txBody>
      </p:sp>
      <p:sp>
        <p:nvSpPr>
          <p:cNvPr id="91" name="Rectangle: Rounded Corners 90">
            <a:extLst>
              <a:ext uri="{FF2B5EF4-FFF2-40B4-BE49-F238E27FC236}">
                <a16:creationId xmlns:a16="http://schemas.microsoft.com/office/drawing/2014/main" id="{358E229D-988E-2BBC-1D54-BBE65E42233D}"/>
              </a:ext>
            </a:extLst>
          </p:cNvPr>
          <p:cNvSpPr/>
          <p:nvPr/>
        </p:nvSpPr>
        <p:spPr>
          <a:xfrm>
            <a:off x="14053788" y="7183056"/>
            <a:ext cx="1843898" cy="632694"/>
          </a:xfrm>
          <a:prstGeom prst="roundRect">
            <a:avLst/>
          </a:prstGeom>
          <a:solidFill>
            <a:srgbClr val="2CFF0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ln w="0"/>
                <a:solidFill>
                  <a:schemeClr val="tx1"/>
                </a:solidFill>
                <a:effectLst>
                  <a:outerShdw blurRad="38100" dist="19050" dir="2700000" algn="tl" rotWithShape="0">
                    <a:schemeClr val="dk1">
                      <a:alpha val="40000"/>
                    </a:schemeClr>
                  </a:outerShdw>
                </a:effectLst>
              </a:rPr>
              <a:t>Doc upload</a:t>
            </a:r>
          </a:p>
        </p:txBody>
      </p:sp>
      <p:cxnSp>
        <p:nvCxnSpPr>
          <p:cNvPr id="98" name="Straight Connector 97">
            <a:extLst>
              <a:ext uri="{FF2B5EF4-FFF2-40B4-BE49-F238E27FC236}">
                <a16:creationId xmlns:a16="http://schemas.microsoft.com/office/drawing/2014/main" id="{8FE4CDAD-183F-24B3-7000-BA8068C57810}"/>
              </a:ext>
            </a:extLst>
          </p:cNvPr>
          <p:cNvCxnSpPr>
            <a:cxnSpLocks/>
          </p:cNvCxnSpPr>
          <p:nvPr/>
        </p:nvCxnSpPr>
        <p:spPr>
          <a:xfrm>
            <a:off x="13215857" y="6234951"/>
            <a:ext cx="22763" cy="2566149"/>
          </a:xfrm>
          <a:prstGeom prst="line">
            <a:avLst/>
          </a:prstGeom>
          <a:ln w="28575">
            <a:solidFill>
              <a:srgbClr val="2CFF05"/>
            </a:solidFill>
          </a:ln>
        </p:spPr>
        <p:style>
          <a:lnRef idx="1">
            <a:schemeClr val="accent1"/>
          </a:lnRef>
          <a:fillRef idx="0">
            <a:schemeClr val="accent1"/>
          </a:fillRef>
          <a:effectRef idx="0">
            <a:schemeClr val="accent1"/>
          </a:effectRef>
          <a:fontRef idx="minor">
            <a:schemeClr val="tx1"/>
          </a:fontRef>
        </p:style>
      </p:cxnSp>
      <p:sp>
        <p:nvSpPr>
          <p:cNvPr id="104" name="Rectangle: Rounded Corners 103">
            <a:extLst>
              <a:ext uri="{FF2B5EF4-FFF2-40B4-BE49-F238E27FC236}">
                <a16:creationId xmlns:a16="http://schemas.microsoft.com/office/drawing/2014/main" id="{E5F19CBC-BAB2-BE7E-2BAB-6E7B5CD1668F}"/>
              </a:ext>
            </a:extLst>
          </p:cNvPr>
          <p:cNvSpPr/>
          <p:nvPr/>
        </p:nvSpPr>
        <p:spPr>
          <a:xfrm>
            <a:off x="14033657" y="5913451"/>
            <a:ext cx="1869406" cy="563257"/>
          </a:xfrm>
          <a:prstGeom prst="roundRect">
            <a:avLst/>
          </a:prstGeom>
          <a:solidFill>
            <a:srgbClr val="2CFF0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ln w="0"/>
                <a:solidFill>
                  <a:schemeClr val="tx1"/>
                </a:solidFill>
                <a:effectLst>
                  <a:outerShdw blurRad="38100" dist="19050" dir="2700000" algn="tl" rotWithShape="0">
                    <a:schemeClr val="dk1">
                      <a:alpha val="40000"/>
                    </a:schemeClr>
                  </a:outerShdw>
                </a:effectLst>
              </a:rPr>
              <a:t>React</a:t>
            </a:r>
          </a:p>
        </p:txBody>
      </p:sp>
      <p:cxnSp>
        <p:nvCxnSpPr>
          <p:cNvPr id="106" name="Straight Connector 105">
            <a:extLst>
              <a:ext uri="{FF2B5EF4-FFF2-40B4-BE49-F238E27FC236}">
                <a16:creationId xmlns:a16="http://schemas.microsoft.com/office/drawing/2014/main" id="{741A02A4-DA0F-5D41-B5E0-092E306DE8E7}"/>
              </a:ext>
            </a:extLst>
          </p:cNvPr>
          <p:cNvCxnSpPr>
            <a:cxnSpLocks/>
          </p:cNvCxnSpPr>
          <p:nvPr/>
        </p:nvCxnSpPr>
        <p:spPr>
          <a:xfrm>
            <a:off x="13215857" y="4814080"/>
            <a:ext cx="0" cy="1467895"/>
          </a:xfrm>
          <a:prstGeom prst="line">
            <a:avLst/>
          </a:prstGeom>
          <a:ln w="28575">
            <a:solidFill>
              <a:srgbClr val="2CFF05"/>
            </a:solidFill>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382C2630-11CF-E363-4A07-4701B5A99C10}"/>
              </a:ext>
            </a:extLst>
          </p:cNvPr>
          <p:cNvCxnSpPr>
            <a:cxnSpLocks/>
          </p:cNvCxnSpPr>
          <p:nvPr/>
        </p:nvCxnSpPr>
        <p:spPr>
          <a:xfrm>
            <a:off x="13215857" y="6206958"/>
            <a:ext cx="817800" cy="0"/>
          </a:xfrm>
          <a:prstGeom prst="straightConnector1">
            <a:avLst/>
          </a:prstGeom>
          <a:ln w="38100">
            <a:solidFill>
              <a:srgbClr val="2CFF05"/>
            </a:solidFill>
            <a:tailEnd type="triangle"/>
          </a:ln>
        </p:spPr>
        <p:style>
          <a:lnRef idx="1">
            <a:schemeClr val="accent1"/>
          </a:lnRef>
          <a:fillRef idx="0">
            <a:schemeClr val="accent1"/>
          </a:fillRef>
          <a:effectRef idx="0">
            <a:schemeClr val="accent1"/>
          </a:effectRef>
          <a:fontRef idx="minor">
            <a:schemeClr val="tx1"/>
          </a:fontRef>
        </p:style>
      </p:cxnSp>
      <p:sp>
        <p:nvSpPr>
          <p:cNvPr id="109" name="Rectangle: Rounded Corners 108">
            <a:extLst>
              <a:ext uri="{FF2B5EF4-FFF2-40B4-BE49-F238E27FC236}">
                <a16:creationId xmlns:a16="http://schemas.microsoft.com/office/drawing/2014/main" id="{15D4E05B-5A99-E84C-EF5E-C3CCD53BE901}"/>
              </a:ext>
            </a:extLst>
          </p:cNvPr>
          <p:cNvSpPr/>
          <p:nvPr/>
        </p:nvSpPr>
        <p:spPr>
          <a:xfrm>
            <a:off x="4320777" y="6538220"/>
            <a:ext cx="2028561" cy="1136633"/>
          </a:xfrm>
          <a:prstGeom prst="roundRect">
            <a:avLst>
              <a:gd name="adj" fmla="val 16667"/>
            </a:avLst>
          </a:prstGeom>
          <a:solidFill>
            <a:srgbClr val="2CFF05"/>
          </a:solidFill>
          <a:ln w="38100">
            <a:solidFill>
              <a:srgbClr val="2CFF05">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ln w="0"/>
                <a:solidFill>
                  <a:schemeClr val="tx1"/>
                </a:solidFill>
                <a:effectLst>
                  <a:outerShdw blurRad="38100" dist="19050" dir="2700000" algn="tl" rotWithShape="0">
                    <a:schemeClr val="dk1">
                      <a:alpha val="40000"/>
                    </a:schemeClr>
                  </a:outerShdw>
                </a:effectLst>
              </a:rPr>
              <a:t>Backend</a:t>
            </a:r>
          </a:p>
        </p:txBody>
      </p:sp>
      <p:cxnSp>
        <p:nvCxnSpPr>
          <p:cNvPr id="110" name="Straight Connector 109">
            <a:extLst>
              <a:ext uri="{FF2B5EF4-FFF2-40B4-BE49-F238E27FC236}">
                <a16:creationId xmlns:a16="http://schemas.microsoft.com/office/drawing/2014/main" id="{03B6176A-10EB-6A65-394B-EB89A062412E}"/>
              </a:ext>
            </a:extLst>
          </p:cNvPr>
          <p:cNvCxnSpPr/>
          <p:nvPr/>
        </p:nvCxnSpPr>
        <p:spPr>
          <a:xfrm>
            <a:off x="6378179" y="6976160"/>
            <a:ext cx="814022" cy="0"/>
          </a:xfrm>
          <a:prstGeom prst="line">
            <a:avLst/>
          </a:prstGeom>
          <a:ln w="38100">
            <a:solidFill>
              <a:srgbClr val="2CFF05"/>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146917F-30A9-9DA8-207C-E1889ADCEFB7}"/>
              </a:ext>
            </a:extLst>
          </p:cNvPr>
          <p:cNvCxnSpPr>
            <a:cxnSpLocks/>
          </p:cNvCxnSpPr>
          <p:nvPr/>
        </p:nvCxnSpPr>
        <p:spPr>
          <a:xfrm flipH="1">
            <a:off x="3281515" y="7083793"/>
            <a:ext cx="933157" cy="9730"/>
          </a:xfrm>
          <a:prstGeom prst="line">
            <a:avLst/>
          </a:prstGeom>
          <a:ln w="38100">
            <a:solidFill>
              <a:srgbClr val="2CFF05"/>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687C8BEB-6BB6-FA95-2831-F13AC07BFEA3}"/>
              </a:ext>
            </a:extLst>
          </p:cNvPr>
          <p:cNvCxnSpPr>
            <a:cxnSpLocks/>
          </p:cNvCxnSpPr>
          <p:nvPr/>
        </p:nvCxnSpPr>
        <p:spPr>
          <a:xfrm>
            <a:off x="3253763" y="6812660"/>
            <a:ext cx="0" cy="14678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BC1A84EE-19ED-54B0-ABDC-3B6DFE37776F}"/>
              </a:ext>
            </a:extLst>
          </p:cNvPr>
          <p:cNvCxnSpPr>
            <a:cxnSpLocks/>
          </p:cNvCxnSpPr>
          <p:nvPr/>
        </p:nvCxnSpPr>
        <p:spPr>
          <a:xfrm flipH="1" flipV="1">
            <a:off x="2191738" y="8274138"/>
            <a:ext cx="1062024" cy="6088"/>
          </a:xfrm>
          <a:prstGeom prst="straightConnector1">
            <a:avLst/>
          </a:prstGeom>
          <a:ln w="38100">
            <a:solidFill>
              <a:srgbClr val="2CFF05"/>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25C23D58-29A1-901E-90A3-8F54E6A5B038}"/>
              </a:ext>
            </a:extLst>
          </p:cNvPr>
          <p:cNvCxnSpPr>
            <a:cxnSpLocks/>
          </p:cNvCxnSpPr>
          <p:nvPr/>
        </p:nvCxnSpPr>
        <p:spPr>
          <a:xfrm flipH="1" flipV="1">
            <a:off x="2206064" y="7093523"/>
            <a:ext cx="1062024" cy="6088"/>
          </a:xfrm>
          <a:prstGeom prst="straightConnector1">
            <a:avLst/>
          </a:prstGeom>
          <a:ln w="38100">
            <a:solidFill>
              <a:srgbClr val="2CFF05"/>
            </a:solidFill>
            <a:tailEnd type="triangle"/>
          </a:ln>
        </p:spPr>
        <p:style>
          <a:lnRef idx="1">
            <a:schemeClr val="accent1"/>
          </a:lnRef>
          <a:fillRef idx="0">
            <a:schemeClr val="accent1"/>
          </a:fillRef>
          <a:effectRef idx="0">
            <a:schemeClr val="accent1"/>
          </a:effectRef>
          <a:fontRef idx="minor">
            <a:schemeClr val="tx1"/>
          </a:fontRef>
        </p:style>
      </p:cxnSp>
      <p:sp>
        <p:nvSpPr>
          <p:cNvPr id="123" name="Rectangle: Rounded Corners 122">
            <a:extLst>
              <a:ext uri="{FF2B5EF4-FFF2-40B4-BE49-F238E27FC236}">
                <a16:creationId xmlns:a16="http://schemas.microsoft.com/office/drawing/2014/main" id="{09F074BD-8755-76DD-056B-90ED038C74B2}"/>
              </a:ext>
            </a:extLst>
          </p:cNvPr>
          <p:cNvSpPr/>
          <p:nvPr/>
        </p:nvSpPr>
        <p:spPr>
          <a:xfrm>
            <a:off x="95876" y="7906735"/>
            <a:ext cx="2110188" cy="654244"/>
          </a:xfrm>
          <a:prstGeom prst="roundRect">
            <a:avLst/>
          </a:prstGeom>
          <a:solidFill>
            <a:srgbClr val="2CFF0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a:ln w="0"/>
                <a:solidFill>
                  <a:schemeClr val="tx1"/>
                </a:solidFill>
                <a:effectLst>
                  <a:outerShdw blurRad="38100" dist="19050" dir="2700000" algn="tl" rotWithShape="0">
                    <a:schemeClr val="dk1">
                      <a:alpha val="40000"/>
                    </a:schemeClr>
                  </a:outerShdw>
                </a:effectLst>
              </a:rPr>
              <a:t>File storage</a:t>
            </a:r>
          </a:p>
        </p:txBody>
      </p:sp>
      <p:cxnSp>
        <p:nvCxnSpPr>
          <p:cNvPr id="125" name="Straight Arrow Connector 124">
            <a:extLst>
              <a:ext uri="{FF2B5EF4-FFF2-40B4-BE49-F238E27FC236}">
                <a16:creationId xmlns:a16="http://schemas.microsoft.com/office/drawing/2014/main" id="{4592DE61-73BB-ADBA-1170-6FAF7697A046}"/>
              </a:ext>
            </a:extLst>
          </p:cNvPr>
          <p:cNvCxnSpPr>
            <a:cxnSpLocks/>
          </p:cNvCxnSpPr>
          <p:nvPr/>
        </p:nvCxnSpPr>
        <p:spPr>
          <a:xfrm flipH="1" flipV="1">
            <a:off x="2189552" y="5933732"/>
            <a:ext cx="1062024" cy="6088"/>
          </a:xfrm>
          <a:prstGeom prst="straightConnector1">
            <a:avLst/>
          </a:prstGeom>
          <a:ln w="38100">
            <a:solidFill>
              <a:srgbClr val="2CFF05"/>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3AFE934-A147-1940-7487-E555AF1FE1D6}"/>
              </a:ext>
            </a:extLst>
          </p:cNvPr>
          <p:cNvCxnSpPr>
            <a:cxnSpLocks/>
          </p:cNvCxnSpPr>
          <p:nvPr/>
        </p:nvCxnSpPr>
        <p:spPr>
          <a:xfrm flipV="1">
            <a:off x="8360360" y="3279444"/>
            <a:ext cx="18195" cy="1771223"/>
          </a:xfrm>
          <a:prstGeom prst="line">
            <a:avLst/>
          </a:prstGeom>
          <a:ln w="38100">
            <a:solidFill>
              <a:srgbClr val="2CFF05"/>
            </a:solidFill>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84C099AD-B3C6-29A4-071D-4708D0B04AB2}"/>
              </a:ext>
            </a:extLst>
          </p:cNvPr>
          <p:cNvSpPr/>
          <p:nvPr/>
        </p:nvSpPr>
        <p:spPr>
          <a:xfrm>
            <a:off x="9863145" y="1755441"/>
            <a:ext cx="2332160" cy="609595"/>
          </a:xfrm>
          <a:prstGeom prst="roundRect">
            <a:avLst/>
          </a:prstGeom>
          <a:solidFill>
            <a:srgbClr val="2CFF0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a:ln w="0"/>
                <a:solidFill>
                  <a:schemeClr val="tx1"/>
                </a:solidFill>
                <a:effectLst>
                  <a:outerShdw blurRad="38100" dist="19050" dir="2700000" algn="tl" rotWithShape="0">
                    <a:schemeClr val="dk1">
                      <a:alpha val="40000"/>
                    </a:schemeClr>
                  </a:outerShdw>
                </a:effectLst>
              </a:rPr>
              <a:t>MongoDB</a:t>
            </a:r>
          </a:p>
        </p:txBody>
      </p:sp>
      <p:cxnSp>
        <p:nvCxnSpPr>
          <p:cNvPr id="145" name="Straight Connector 144">
            <a:extLst>
              <a:ext uri="{FF2B5EF4-FFF2-40B4-BE49-F238E27FC236}">
                <a16:creationId xmlns:a16="http://schemas.microsoft.com/office/drawing/2014/main" id="{CDAC08A5-6619-3BBC-BF63-21C62C034052}"/>
              </a:ext>
            </a:extLst>
          </p:cNvPr>
          <p:cNvCxnSpPr>
            <a:cxnSpLocks/>
          </p:cNvCxnSpPr>
          <p:nvPr/>
        </p:nvCxnSpPr>
        <p:spPr>
          <a:xfrm>
            <a:off x="5787878" y="3304845"/>
            <a:ext cx="5178260" cy="20565"/>
          </a:xfrm>
          <a:prstGeom prst="line">
            <a:avLst/>
          </a:prstGeom>
          <a:ln w="38100">
            <a:solidFill>
              <a:srgbClr val="2CFF05"/>
            </a:solidFill>
          </a:ln>
        </p:spPr>
        <p:style>
          <a:lnRef idx="2">
            <a:schemeClr val="accent3"/>
          </a:lnRef>
          <a:fillRef idx="0">
            <a:schemeClr val="accent3"/>
          </a:fillRef>
          <a:effectRef idx="1">
            <a:schemeClr val="accent3"/>
          </a:effectRef>
          <a:fontRef idx="minor">
            <a:schemeClr val="tx1"/>
          </a:fontRef>
        </p:style>
      </p:cxnSp>
      <p:cxnSp>
        <p:nvCxnSpPr>
          <p:cNvPr id="146" name="Straight Connector 145">
            <a:extLst>
              <a:ext uri="{FF2B5EF4-FFF2-40B4-BE49-F238E27FC236}">
                <a16:creationId xmlns:a16="http://schemas.microsoft.com/office/drawing/2014/main" id="{C9B1303A-169E-A600-16D0-3D44882917C4}"/>
              </a:ext>
            </a:extLst>
          </p:cNvPr>
          <p:cNvCxnSpPr>
            <a:cxnSpLocks/>
          </p:cNvCxnSpPr>
          <p:nvPr/>
        </p:nvCxnSpPr>
        <p:spPr>
          <a:xfrm>
            <a:off x="8351273" y="5304153"/>
            <a:ext cx="80" cy="988955"/>
          </a:xfrm>
          <a:prstGeom prst="line">
            <a:avLst/>
          </a:prstGeom>
          <a:ln w="38100">
            <a:solidFill>
              <a:srgbClr val="2CFF05"/>
            </a:solidFill>
          </a:ln>
        </p:spPr>
        <p:style>
          <a:lnRef idx="1">
            <a:schemeClr val="accent1"/>
          </a:lnRef>
          <a:fillRef idx="0">
            <a:schemeClr val="accent1"/>
          </a:fillRef>
          <a:effectRef idx="0">
            <a:schemeClr val="accent1"/>
          </a:effectRef>
          <a:fontRef idx="minor">
            <a:schemeClr val="tx1"/>
          </a:fontRef>
        </p:style>
      </p:cxnSp>
      <p:sp>
        <p:nvSpPr>
          <p:cNvPr id="149" name="Rectangle: Rounded Corners 148">
            <a:extLst>
              <a:ext uri="{FF2B5EF4-FFF2-40B4-BE49-F238E27FC236}">
                <a16:creationId xmlns:a16="http://schemas.microsoft.com/office/drawing/2014/main" id="{AF159147-A21A-E73D-201B-04B3EAD30BD0}"/>
              </a:ext>
            </a:extLst>
          </p:cNvPr>
          <p:cNvSpPr/>
          <p:nvPr/>
        </p:nvSpPr>
        <p:spPr>
          <a:xfrm>
            <a:off x="7443223" y="4241846"/>
            <a:ext cx="1831122" cy="1079900"/>
          </a:xfrm>
          <a:prstGeom prst="roundRect">
            <a:avLst/>
          </a:prstGeom>
          <a:solidFill>
            <a:srgbClr val="2CFF0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ln w="0"/>
                <a:solidFill>
                  <a:schemeClr val="tx1"/>
                </a:solidFill>
                <a:effectLst>
                  <a:outerShdw blurRad="38100" dist="19050" dir="2700000" algn="tl" rotWithShape="0">
                    <a:schemeClr val="dk1">
                      <a:alpha val="40000"/>
                    </a:schemeClr>
                  </a:outerShdw>
                </a:effectLst>
              </a:rPr>
              <a:t>Database</a:t>
            </a:r>
          </a:p>
        </p:txBody>
      </p:sp>
      <p:sp>
        <p:nvSpPr>
          <p:cNvPr id="150" name="Rectangle: Rounded Corners 149">
            <a:extLst>
              <a:ext uri="{FF2B5EF4-FFF2-40B4-BE49-F238E27FC236}">
                <a16:creationId xmlns:a16="http://schemas.microsoft.com/office/drawing/2014/main" id="{184F1DC7-E5C0-E992-4ABE-9B2941FDF37A}"/>
              </a:ext>
            </a:extLst>
          </p:cNvPr>
          <p:cNvSpPr/>
          <p:nvPr/>
        </p:nvSpPr>
        <p:spPr>
          <a:xfrm>
            <a:off x="7305494" y="1754930"/>
            <a:ext cx="2199642" cy="668826"/>
          </a:xfrm>
          <a:prstGeom prst="roundRect">
            <a:avLst/>
          </a:prstGeom>
          <a:solidFill>
            <a:srgbClr val="2CFF0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err="1">
                <a:ln w="0"/>
                <a:solidFill>
                  <a:schemeClr val="tx1"/>
                </a:solidFill>
                <a:effectLst>
                  <a:outerShdw blurRad="38100" dist="19050" dir="2700000" algn="tl" rotWithShape="0">
                    <a:schemeClr val="dk1">
                      <a:alpha val="40000"/>
                    </a:schemeClr>
                  </a:outerShdw>
                </a:effectLst>
              </a:rPr>
              <a:t>Bcrypt</a:t>
            </a:r>
            <a:endParaRPr lang="en-IN" sz="2400" dirty="0"/>
          </a:p>
        </p:txBody>
      </p:sp>
      <p:sp>
        <p:nvSpPr>
          <p:cNvPr id="151" name="Rectangle: Rounded Corners 150">
            <a:extLst>
              <a:ext uri="{FF2B5EF4-FFF2-40B4-BE49-F238E27FC236}">
                <a16:creationId xmlns:a16="http://schemas.microsoft.com/office/drawing/2014/main" id="{EB398FBC-FA01-191E-22F6-FBA0C72540F1}"/>
              </a:ext>
            </a:extLst>
          </p:cNvPr>
          <p:cNvSpPr/>
          <p:nvPr/>
        </p:nvSpPr>
        <p:spPr>
          <a:xfrm>
            <a:off x="4583519" y="1754930"/>
            <a:ext cx="2270300" cy="669407"/>
          </a:xfrm>
          <a:prstGeom prst="roundRect">
            <a:avLst/>
          </a:prstGeom>
          <a:solidFill>
            <a:srgbClr val="2CFF0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a:ln w="0"/>
                <a:solidFill>
                  <a:schemeClr val="tx1"/>
                </a:solidFill>
                <a:effectLst>
                  <a:outerShdw blurRad="38100" dist="19050" dir="2700000" algn="tl" rotWithShape="0">
                    <a:schemeClr val="dk1">
                      <a:alpha val="40000"/>
                    </a:schemeClr>
                  </a:outerShdw>
                </a:effectLst>
              </a:rPr>
              <a:t>Crud operations</a:t>
            </a:r>
          </a:p>
        </p:txBody>
      </p:sp>
      <p:sp>
        <p:nvSpPr>
          <p:cNvPr id="152" name="Rectangle: Rounded Corners 151">
            <a:extLst>
              <a:ext uri="{FF2B5EF4-FFF2-40B4-BE49-F238E27FC236}">
                <a16:creationId xmlns:a16="http://schemas.microsoft.com/office/drawing/2014/main" id="{84D91C42-1B05-F014-B298-11BC80A90479}"/>
              </a:ext>
            </a:extLst>
          </p:cNvPr>
          <p:cNvSpPr/>
          <p:nvPr/>
        </p:nvSpPr>
        <p:spPr>
          <a:xfrm>
            <a:off x="14049493" y="8452661"/>
            <a:ext cx="1843898" cy="632695"/>
          </a:xfrm>
          <a:prstGeom prst="roundRect">
            <a:avLst/>
          </a:prstGeom>
          <a:solidFill>
            <a:srgbClr val="2CFF0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ln w="0"/>
                <a:solidFill>
                  <a:schemeClr val="tx1"/>
                </a:solidFill>
                <a:effectLst>
                  <a:outerShdw blurRad="38100" dist="19050" dir="2700000" algn="tl" rotWithShape="0">
                    <a:schemeClr val="dk1">
                      <a:alpha val="40000"/>
                    </a:schemeClr>
                  </a:outerShdw>
                </a:effectLst>
              </a:rPr>
              <a:t>LOGIN/SIGNUP</a:t>
            </a:r>
          </a:p>
        </p:txBody>
      </p:sp>
      <p:cxnSp>
        <p:nvCxnSpPr>
          <p:cNvPr id="153" name="Straight Arrow Connector 152">
            <a:extLst>
              <a:ext uri="{FF2B5EF4-FFF2-40B4-BE49-F238E27FC236}">
                <a16:creationId xmlns:a16="http://schemas.microsoft.com/office/drawing/2014/main" id="{2574CFC2-9119-D7EF-45BA-EA888E37BF52}"/>
              </a:ext>
            </a:extLst>
          </p:cNvPr>
          <p:cNvCxnSpPr>
            <a:cxnSpLocks/>
          </p:cNvCxnSpPr>
          <p:nvPr/>
        </p:nvCxnSpPr>
        <p:spPr>
          <a:xfrm>
            <a:off x="13238620" y="8801100"/>
            <a:ext cx="842839" cy="0"/>
          </a:xfrm>
          <a:prstGeom prst="straightConnector1">
            <a:avLst/>
          </a:prstGeom>
          <a:ln w="38100">
            <a:solidFill>
              <a:srgbClr val="2CFF05"/>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C3C51D09-7A09-99DB-D5B9-C581A4512376}"/>
              </a:ext>
            </a:extLst>
          </p:cNvPr>
          <p:cNvCxnSpPr>
            <a:cxnSpLocks/>
          </p:cNvCxnSpPr>
          <p:nvPr/>
        </p:nvCxnSpPr>
        <p:spPr>
          <a:xfrm>
            <a:off x="13238620" y="7511686"/>
            <a:ext cx="842839" cy="0"/>
          </a:xfrm>
          <a:prstGeom prst="straightConnector1">
            <a:avLst/>
          </a:prstGeom>
          <a:ln w="38100">
            <a:solidFill>
              <a:srgbClr val="2CFF05"/>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BB231D23-1FA5-55D4-1AA5-70C9A550A992}"/>
              </a:ext>
            </a:extLst>
          </p:cNvPr>
          <p:cNvCxnSpPr>
            <a:cxnSpLocks/>
          </p:cNvCxnSpPr>
          <p:nvPr/>
        </p:nvCxnSpPr>
        <p:spPr>
          <a:xfrm>
            <a:off x="13225375" y="4808467"/>
            <a:ext cx="817800" cy="0"/>
          </a:xfrm>
          <a:prstGeom prst="straightConnector1">
            <a:avLst/>
          </a:prstGeom>
          <a:ln w="38100">
            <a:solidFill>
              <a:srgbClr val="2CFF05"/>
            </a:solidFill>
            <a:tailEnd type="triangle"/>
          </a:ln>
        </p:spPr>
        <p:style>
          <a:lnRef idx="2">
            <a:schemeClr val="dk1"/>
          </a:lnRef>
          <a:fillRef idx="0">
            <a:schemeClr val="dk1"/>
          </a:fillRef>
          <a:effectRef idx="1">
            <a:schemeClr val="dk1"/>
          </a:effectRef>
          <a:fontRef idx="minor">
            <a:schemeClr val="tx1"/>
          </a:fontRef>
        </p:style>
      </p:cxnSp>
      <p:cxnSp>
        <p:nvCxnSpPr>
          <p:cNvPr id="165" name="Straight Connector 164">
            <a:extLst>
              <a:ext uri="{FF2B5EF4-FFF2-40B4-BE49-F238E27FC236}">
                <a16:creationId xmlns:a16="http://schemas.microsoft.com/office/drawing/2014/main" id="{92DD5D09-B30F-A0DE-A84D-04F2A3CE999E}"/>
              </a:ext>
            </a:extLst>
          </p:cNvPr>
          <p:cNvCxnSpPr>
            <a:cxnSpLocks/>
          </p:cNvCxnSpPr>
          <p:nvPr/>
        </p:nvCxnSpPr>
        <p:spPr>
          <a:xfrm>
            <a:off x="12457125" y="6976160"/>
            <a:ext cx="768250" cy="0"/>
          </a:xfrm>
          <a:prstGeom prst="line">
            <a:avLst/>
          </a:prstGeom>
          <a:ln w="38100">
            <a:solidFill>
              <a:srgbClr val="2CFF05"/>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A4F4F678-35D1-6F49-F581-7ADC48645224}"/>
              </a:ext>
            </a:extLst>
          </p:cNvPr>
          <p:cNvCxnSpPr>
            <a:cxnSpLocks/>
          </p:cNvCxnSpPr>
          <p:nvPr/>
        </p:nvCxnSpPr>
        <p:spPr>
          <a:xfrm>
            <a:off x="3268563" y="5920356"/>
            <a:ext cx="1" cy="1681881"/>
          </a:xfrm>
          <a:prstGeom prst="line">
            <a:avLst/>
          </a:prstGeom>
          <a:ln w="38100">
            <a:solidFill>
              <a:srgbClr val="2CFF05"/>
            </a:solidFill>
          </a:ln>
        </p:spPr>
        <p:style>
          <a:lnRef idx="1">
            <a:schemeClr val="accent1"/>
          </a:lnRef>
          <a:fillRef idx="0">
            <a:schemeClr val="accent1"/>
          </a:fillRef>
          <a:effectRef idx="0">
            <a:schemeClr val="accent1"/>
          </a:effectRef>
          <a:fontRef idx="minor">
            <a:schemeClr val="tx1"/>
          </a:fontRef>
        </p:style>
      </p:cxnSp>
      <p:sp>
        <p:nvSpPr>
          <p:cNvPr id="177" name="Rectangle: Rounded Corners 176">
            <a:extLst>
              <a:ext uri="{FF2B5EF4-FFF2-40B4-BE49-F238E27FC236}">
                <a16:creationId xmlns:a16="http://schemas.microsoft.com/office/drawing/2014/main" id="{10F7E268-857B-FED3-F9DD-27CE5FC6C368}"/>
              </a:ext>
            </a:extLst>
          </p:cNvPr>
          <p:cNvSpPr/>
          <p:nvPr/>
        </p:nvSpPr>
        <p:spPr>
          <a:xfrm>
            <a:off x="111277" y="5600700"/>
            <a:ext cx="2013356" cy="621974"/>
          </a:xfrm>
          <a:prstGeom prst="roundRect">
            <a:avLst/>
          </a:prstGeom>
          <a:solidFill>
            <a:srgbClr val="2CFF0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err="1">
                <a:ln w="0"/>
                <a:solidFill>
                  <a:schemeClr val="tx1"/>
                </a:solidFill>
                <a:effectLst>
                  <a:outerShdw blurRad="38100" dist="19050" dir="2700000" algn="tl" rotWithShape="0">
                    <a:schemeClr val="dk1">
                      <a:alpha val="40000"/>
                    </a:schemeClr>
                  </a:outerShdw>
                </a:effectLst>
              </a:rPr>
              <a:t>Express+node</a:t>
            </a:r>
            <a:endParaRPr lang="en-IN" sz="2400" dirty="0">
              <a:ln w="0"/>
              <a:solidFill>
                <a:schemeClr val="tx1"/>
              </a:solidFill>
              <a:effectLst>
                <a:outerShdw blurRad="38100" dist="19050" dir="2700000" algn="tl" rotWithShape="0">
                  <a:schemeClr val="dk1">
                    <a:alpha val="40000"/>
                  </a:schemeClr>
                </a:outerShdw>
              </a:effectLst>
            </a:endParaRPr>
          </a:p>
        </p:txBody>
      </p:sp>
      <p:pic>
        <p:nvPicPr>
          <p:cNvPr id="179" name="Picture 178">
            <a:extLst>
              <a:ext uri="{FF2B5EF4-FFF2-40B4-BE49-F238E27FC236}">
                <a16:creationId xmlns:a16="http://schemas.microsoft.com/office/drawing/2014/main" id="{63F51CBD-4C05-7A0F-3FBC-3728E584FD7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618650" y="4235615"/>
            <a:ext cx="1698117" cy="1698117"/>
          </a:xfrm>
          <a:prstGeom prst="ellipse">
            <a:avLst/>
          </a:prstGeom>
          <a:ln>
            <a:noFill/>
          </a:ln>
          <a:effectLst>
            <a:softEdge rad="112500"/>
          </a:effectLst>
        </p:spPr>
      </p:pic>
      <p:pic>
        <p:nvPicPr>
          <p:cNvPr id="181" name="Picture 180">
            <a:extLst>
              <a:ext uri="{FF2B5EF4-FFF2-40B4-BE49-F238E27FC236}">
                <a16:creationId xmlns:a16="http://schemas.microsoft.com/office/drawing/2014/main" id="{6617D71B-A466-28B0-1461-DFC7501F265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6032114" y="7036738"/>
            <a:ext cx="922838" cy="92283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83" name="Picture 182">
            <a:extLst>
              <a:ext uri="{FF2B5EF4-FFF2-40B4-BE49-F238E27FC236}">
                <a16:creationId xmlns:a16="http://schemas.microsoft.com/office/drawing/2014/main" id="{3E8B1917-46E3-F6BD-0C35-473CD013201C}"/>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6208451" y="4652061"/>
            <a:ext cx="678078" cy="678078"/>
          </a:xfrm>
          <a:prstGeom prst="rect">
            <a:avLst/>
          </a:prstGeom>
        </p:spPr>
      </p:pic>
      <p:pic>
        <p:nvPicPr>
          <p:cNvPr id="185" name="Graphic 184">
            <a:extLst>
              <a:ext uri="{FF2B5EF4-FFF2-40B4-BE49-F238E27FC236}">
                <a16:creationId xmlns:a16="http://schemas.microsoft.com/office/drawing/2014/main" id="{DBB9CBA5-A263-8937-5942-03819C99033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6022622" y="5765595"/>
            <a:ext cx="1058601" cy="869721"/>
          </a:xfrm>
          <a:prstGeom prst="rect">
            <a:avLst/>
          </a:prstGeom>
        </p:spPr>
      </p:pic>
      <p:pic>
        <p:nvPicPr>
          <p:cNvPr id="193" name="Picture 192">
            <a:extLst>
              <a:ext uri="{FF2B5EF4-FFF2-40B4-BE49-F238E27FC236}">
                <a16:creationId xmlns:a16="http://schemas.microsoft.com/office/drawing/2014/main" id="{A57CC973-6D28-C6C0-800E-367490BBA36D}"/>
              </a:ext>
            </a:extLst>
          </p:cNvPr>
          <p:cNvPicPr>
            <a:picLocks noChangeAspect="1"/>
          </p:cNvPicPr>
          <p:nvPr/>
        </p:nvPicPr>
        <p:blipFill>
          <a:blip r:embed="rId17" cstate="print">
            <a:lum bright="70000" contrast="-70000"/>
            <a:extLst>
              <a:ext uri="{BEBA8EAE-BF5A-486C-A8C5-ECC9F3942E4B}">
                <a14:imgProps xmlns:a14="http://schemas.microsoft.com/office/drawing/2010/main">
                  <a14:imgLayer r:embed="rId18">
                    <a14:imgEffect>
                      <a14:backgroundRemoval t="10000" b="90000" l="10000" r="900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2272935" y="7236391"/>
            <a:ext cx="951988" cy="951988"/>
          </a:xfrm>
          <a:prstGeom prst="ellipse">
            <a:avLst/>
          </a:prstGeom>
          <a:ln w="6350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95" name="Graphic 194">
            <a:extLst>
              <a:ext uri="{FF2B5EF4-FFF2-40B4-BE49-F238E27FC236}">
                <a16:creationId xmlns:a16="http://schemas.microsoft.com/office/drawing/2014/main" id="{73928330-8A18-7F6A-8F2A-B4B3F3B329F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292813" y="6164044"/>
            <a:ext cx="851581" cy="851581"/>
          </a:xfrm>
          <a:prstGeom prst="rect">
            <a:avLst/>
          </a:prstGeom>
        </p:spPr>
      </p:pic>
      <p:pic>
        <p:nvPicPr>
          <p:cNvPr id="197" name="Picture 196">
            <a:extLst>
              <a:ext uri="{FF2B5EF4-FFF2-40B4-BE49-F238E27FC236}">
                <a16:creationId xmlns:a16="http://schemas.microsoft.com/office/drawing/2014/main" id="{87B416EA-347E-9842-BF05-93E9E015E735}"/>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46590" y="3138674"/>
            <a:ext cx="2518854" cy="14172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cxnSp>
        <p:nvCxnSpPr>
          <p:cNvPr id="201" name="Straight Connector 200">
            <a:extLst>
              <a:ext uri="{FF2B5EF4-FFF2-40B4-BE49-F238E27FC236}">
                <a16:creationId xmlns:a16="http://schemas.microsoft.com/office/drawing/2014/main" id="{CB97DF3D-3722-8C05-5AF7-48F490109A90}"/>
              </a:ext>
            </a:extLst>
          </p:cNvPr>
          <p:cNvCxnSpPr>
            <a:cxnSpLocks/>
          </p:cNvCxnSpPr>
          <p:nvPr/>
        </p:nvCxnSpPr>
        <p:spPr>
          <a:xfrm>
            <a:off x="3266713" y="6589834"/>
            <a:ext cx="1" cy="1681881"/>
          </a:xfrm>
          <a:prstGeom prst="line">
            <a:avLst/>
          </a:prstGeom>
          <a:ln w="38100">
            <a:solidFill>
              <a:srgbClr val="2CFF05"/>
            </a:solidFill>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057C158E-AEBB-70D8-24C8-D9D2EB3D8A2F}"/>
              </a:ext>
            </a:extLst>
          </p:cNvPr>
          <p:cNvCxnSpPr>
            <a:cxnSpLocks/>
          </p:cNvCxnSpPr>
          <p:nvPr/>
        </p:nvCxnSpPr>
        <p:spPr>
          <a:xfrm flipH="1" flipV="1">
            <a:off x="5787878" y="2440845"/>
            <a:ext cx="0" cy="864000"/>
          </a:xfrm>
          <a:prstGeom prst="straightConnector1">
            <a:avLst/>
          </a:prstGeom>
          <a:ln w="38100">
            <a:solidFill>
              <a:srgbClr val="2CFF05"/>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08409F46-5A0D-10DD-2FE9-00E16A9D1D61}"/>
              </a:ext>
            </a:extLst>
          </p:cNvPr>
          <p:cNvCxnSpPr>
            <a:cxnSpLocks/>
          </p:cNvCxnSpPr>
          <p:nvPr/>
        </p:nvCxnSpPr>
        <p:spPr>
          <a:xfrm flipH="1" flipV="1">
            <a:off x="8377008" y="2461410"/>
            <a:ext cx="0" cy="864000"/>
          </a:xfrm>
          <a:prstGeom prst="straightConnector1">
            <a:avLst/>
          </a:prstGeom>
          <a:ln w="38100">
            <a:solidFill>
              <a:srgbClr val="2CFF05"/>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D39692E1-4F47-90E3-CE60-031E9BBB415E}"/>
              </a:ext>
            </a:extLst>
          </p:cNvPr>
          <p:cNvCxnSpPr>
            <a:cxnSpLocks/>
          </p:cNvCxnSpPr>
          <p:nvPr/>
        </p:nvCxnSpPr>
        <p:spPr>
          <a:xfrm flipH="1" flipV="1">
            <a:off x="10966138" y="2461410"/>
            <a:ext cx="0" cy="864000"/>
          </a:xfrm>
          <a:prstGeom prst="straightConnector1">
            <a:avLst/>
          </a:prstGeom>
          <a:ln w="38100">
            <a:solidFill>
              <a:srgbClr val="2CFF05"/>
            </a:solidFill>
            <a:tailEnd type="triangle"/>
          </a:ln>
        </p:spPr>
        <p:style>
          <a:lnRef idx="1">
            <a:schemeClr val="accent1"/>
          </a:lnRef>
          <a:fillRef idx="0">
            <a:schemeClr val="accent1"/>
          </a:fillRef>
          <a:effectRef idx="0">
            <a:schemeClr val="accent1"/>
          </a:effectRef>
          <a:fontRef idx="minor">
            <a:schemeClr val="tx1"/>
          </a:fontRef>
        </p:style>
      </p:cxnSp>
      <p:sp>
        <p:nvSpPr>
          <p:cNvPr id="219" name="TextBox 218">
            <a:extLst>
              <a:ext uri="{FF2B5EF4-FFF2-40B4-BE49-F238E27FC236}">
                <a16:creationId xmlns:a16="http://schemas.microsoft.com/office/drawing/2014/main" id="{69DAAD04-D5FD-2070-668C-5D4F87836776}"/>
              </a:ext>
            </a:extLst>
          </p:cNvPr>
          <p:cNvSpPr txBox="1"/>
          <p:nvPr/>
        </p:nvSpPr>
        <p:spPr>
          <a:xfrm>
            <a:off x="62357" y="1562399"/>
            <a:ext cx="5433544" cy="707886"/>
          </a:xfrm>
          <a:prstGeom prst="rect">
            <a:avLst/>
          </a:prstGeom>
          <a:noFill/>
        </p:spPr>
        <p:txBody>
          <a:bodyPr wrap="square" rtlCol="0">
            <a:spAutoFit/>
          </a:bodyPr>
          <a:lstStyle/>
          <a:p>
            <a:r>
              <a:rPr lang="en-IN" sz="3200" b="1" dirty="0">
                <a:solidFill>
                  <a:srgbClr val="2CFF05"/>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   </a:t>
            </a:r>
            <a:r>
              <a:rPr lang="en-IN" sz="4000" b="1" dirty="0">
                <a:solidFill>
                  <a:srgbClr val="2CFF05"/>
                </a:solidFill>
                <a:effectLst>
                  <a:outerShdw blurRad="38100" dist="38100" dir="2700000" algn="tl">
                    <a:srgbClr val="000000">
                      <a:alpha val="43137"/>
                    </a:srgbClr>
                  </a:outerShdw>
                </a:effectLst>
                <a:latin typeface="Roboto Medium" panose="02000000000000000000" pitchFamily="2" charset="0"/>
                <a:ea typeface="Roboto Medium" panose="02000000000000000000" pitchFamily="2" charset="0"/>
                <a:cs typeface="Roboto Medium" panose="02000000000000000000" pitchFamily="2" charset="0"/>
              </a:rPr>
              <a:t>ARCHITECTURE</a:t>
            </a:r>
          </a:p>
        </p:txBody>
      </p:sp>
      <p:cxnSp>
        <p:nvCxnSpPr>
          <p:cNvPr id="13" name="Straight Connector 12">
            <a:extLst>
              <a:ext uri="{FF2B5EF4-FFF2-40B4-BE49-F238E27FC236}">
                <a16:creationId xmlns:a16="http://schemas.microsoft.com/office/drawing/2014/main" id="{F06E4F10-C7BA-EB27-7DFF-FBC7C03FC2B1}"/>
              </a:ext>
            </a:extLst>
          </p:cNvPr>
          <p:cNvCxnSpPr/>
          <p:nvPr/>
        </p:nvCxnSpPr>
        <p:spPr>
          <a:xfrm>
            <a:off x="0" y="1224726"/>
            <a:ext cx="18288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8866377-7673-0BFF-CA4E-7EDB22BA12C8}"/>
              </a:ext>
            </a:extLst>
          </p:cNvPr>
          <p:cNvCxnSpPr/>
          <p:nvPr/>
        </p:nvCxnSpPr>
        <p:spPr>
          <a:xfrm>
            <a:off x="0" y="10287000"/>
            <a:ext cx="18288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Freeform 11">
            <a:extLst>
              <a:ext uri="{FF2B5EF4-FFF2-40B4-BE49-F238E27FC236}">
                <a16:creationId xmlns:a16="http://schemas.microsoft.com/office/drawing/2014/main" id="{A9158CC9-E473-26A0-9B3C-A8A6890359C0}"/>
              </a:ext>
            </a:extLst>
          </p:cNvPr>
          <p:cNvSpPr/>
          <p:nvPr/>
        </p:nvSpPr>
        <p:spPr>
          <a:xfrm>
            <a:off x="109553" y="9661257"/>
            <a:ext cx="5100756" cy="519350"/>
          </a:xfrm>
          <a:custGeom>
            <a:avLst/>
            <a:gdLst/>
            <a:ahLst/>
            <a:cxnLst/>
            <a:rect l="l" t="t" r="r" b="b"/>
            <a:pathLst>
              <a:path w="5100756" h="519350">
                <a:moveTo>
                  <a:pt x="0" y="0"/>
                </a:moveTo>
                <a:lnTo>
                  <a:pt x="5100756" y="0"/>
                </a:lnTo>
                <a:lnTo>
                  <a:pt x="5100756" y="519349"/>
                </a:lnTo>
                <a:lnTo>
                  <a:pt x="0" y="519349"/>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21" name="TextBox 20">
            <a:extLst>
              <a:ext uri="{FF2B5EF4-FFF2-40B4-BE49-F238E27FC236}">
                <a16:creationId xmlns:a16="http://schemas.microsoft.com/office/drawing/2014/main" id="{023D1002-7D61-7CAD-B497-C052F1D90A18}"/>
              </a:ext>
            </a:extLst>
          </p:cNvPr>
          <p:cNvSpPr txBox="1"/>
          <p:nvPr/>
        </p:nvSpPr>
        <p:spPr>
          <a:xfrm>
            <a:off x="594275" y="9763312"/>
            <a:ext cx="2488182" cy="651460"/>
          </a:xfrm>
          <a:prstGeom prst="rect">
            <a:avLst/>
          </a:prstGeom>
          <a:noFill/>
        </p:spPr>
        <p:txBody>
          <a:bodyPr wrap="none" rtlCol="0">
            <a:spAutoFit/>
          </a:bodyPr>
          <a:lstStyle/>
          <a:p>
            <a:r>
              <a:rPr lang="en-US" sz="1800" dirty="0">
                <a:solidFill>
                  <a:srgbClr val="000000"/>
                </a:solidFill>
                <a:latin typeface="Montserrat"/>
                <a:ea typeface="Montserrat"/>
                <a:cs typeface="Montserrat"/>
                <a:sym typeface="Montserrat"/>
              </a:rPr>
              <a:t>www.printeasy.com</a:t>
            </a:r>
          </a:p>
          <a:p>
            <a:endParaRPr lang="en-IN" dirty="0"/>
          </a:p>
        </p:txBody>
      </p:sp>
    </p:spTree>
    <p:extLst>
      <p:ext uri="{BB962C8B-B14F-4D97-AF65-F5344CB8AC3E}">
        <p14:creationId xmlns:p14="http://schemas.microsoft.com/office/powerpoint/2010/main" val="1854234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138118" y="-801848"/>
            <a:ext cx="11166386" cy="11353115"/>
            <a:chOff x="0" y="0"/>
            <a:chExt cx="2940941" cy="2990121"/>
          </a:xfrm>
        </p:grpSpPr>
        <p:sp>
          <p:nvSpPr>
            <p:cNvPr id="4" name="Freeform 4"/>
            <p:cNvSpPr/>
            <p:nvPr/>
          </p:nvSpPr>
          <p:spPr>
            <a:xfrm>
              <a:off x="0" y="0"/>
              <a:ext cx="2940941" cy="2990121"/>
            </a:xfrm>
            <a:custGeom>
              <a:avLst/>
              <a:gdLst/>
              <a:ahLst/>
              <a:cxnLst/>
              <a:rect l="l" t="t" r="r" b="b"/>
              <a:pathLst>
                <a:path w="2940941" h="2990121">
                  <a:moveTo>
                    <a:pt x="0" y="0"/>
                  </a:moveTo>
                  <a:lnTo>
                    <a:pt x="2940941" y="0"/>
                  </a:lnTo>
                  <a:lnTo>
                    <a:pt x="2940941" y="2990121"/>
                  </a:lnTo>
                  <a:lnTo>
                    <a:pt x="0" y="2990121"/>
                  </a:lnTo>
                  <a:close/>
                </a:path>
              </a:pathLst>
            </a:custGeom>
            <a:gradFill rotWithShape="1">
              <a:gsLst>
                <a:gs pos="0">
                  <a:srgbClr val="000000">
                    <a:alpha val="100000"/>
                  </a:srgbClr>
                </a:gs>
                <a:gs pos="100000">
                  <a:srgbClr val="000000">
                    <a:alpha val="0"/>
                  </a:srgbClr>
                </a:gs>
              </a:gsLst>
              <a:lin ang="0"/>
            </a:gradFill>
          </p:spPr>
        </p:sp>
        <p:sp>
          <p:nvSpPr>
            <p:cNvPr id="5" name="TextBox 5"/>
            <p:cNvSpPr txBox="1"/>
            <p:nvPr/>
          </p:nvSpPr>
          <p:spPr>
            <a:xfrm>
              <a:off x="0" y="-47625"/>
              <a:ext cx="2940941" cy="3037746"/>
            </a:xfrm>
            <a:prstGeom prst="rect">
              <a:avLst/>
            </a:prstGeom>
          </p:spPr>
          <p:txBody>
            <a:bodyPr lIns="50800" tIns="50800" rIns="50800" bIns="50800" rtlCol="0" anchor="ctr"/>
            <a:lstStyle/>
            <a:p>
              <a:pPr algn="ctr">
                <a:lnSpc>
                  <a:spcPts val="3430"/>
                </a:lnSpc>
              </a:pPr>
              <a:endParaRPr/>
            </a:p>
          </p:txBody>
        </p:sp>
      </p:grpSp>
      <p:grpSp>
        <p:nvGrpSpPr>
          <p:cNvPr id="6" name="Group 6"/>
          <p:cNvGrpSpPr/>
          <p:nvPr/>
        </p:nvGrpSpPr>
        <p:grpSpPr>
          <a:xfrm>
            <a:off x="0" y="-2057400"/>
            <a:ext cx="19761783" cy="3086100"/>
            <a:chOff x="0" y="0"/>
            <a:chExt cx="5204750" cy="812800"/>
          </a:xfrm>
        </p:grpSpPr>
        <p:sp>
          <p:nvSpPr>
            <p:cNvPr id="7" name="Freeform 7"/>
            <p:cNvSpPr/>
            <p:nvPr/>
          </p:nvSpPr>
          <p:spPr>
            <a:xfrm>
              <a:off x="0" y="0"/>
              <a:ext cx="5204749" cy="812800"/>
            </a:xfrm>
            <a:custGeom>
              <a:avLst/>
              <a:gdLst/>
              <a:ahLst/>
              <a:cxnLst/>
              <a:rect l="l" t="t" r="r" b="b"/>
              <a:pathLst>
                <a:path w="5204749" h="812800">
                  <a:moveTo>
                    <a:pt x="0" y="0"/>
                  </a:moveTo>
                  <a:lnTo>
                    <a:pt x="5204749" y="0"/>
                  </a:lnTo>
                  <a:lnTo>
                    <a:pt x="5204749" y="812800"/>
                  </a:lnTo>
                  <a:lnTo>
                    <a:pt x="0" y="812800"/>
                  </a:lnTo>
                  <a:close/>
                </a:path>
              </a:pathLst>
            </a:custGeom>
            <a:solidFill>
              <a:srgbClr val="FFFFFF"/>
            </a:solidFill>
          </p:spPr>
        </p:sp>
        <p:sp>
          <p:nvSpPr>
            <p:cNvPr id="8" name="TextBox 8"/>
            <p:cNvSpPr txBox="1"/>
            <p:nvPr/>
          </p:nvSpPr>
          <p:spPr>
            <a:xfrm>
              <a:off x="0" y="-47625"/>
              <a:ext cx="5204750" cy="860425"/>
            </a:xfrm>
            <a:prstGeom prst="rect">
              <a:avLst/>
            </a:prstGeom>
          </p:spPr>
          <p:txBody>
            <a:bodyPr lIns="50800" tIns="50800" rIns="50800" bIns="50800" rtlCol="0" anchor="ctr"/>
            <a:lstStyle/>
            <a:p>
              <a:pPr algn="ctr">
                <a:lnSpc>
                  <a:spcPts val="3430"/>
                </a:lnSpc>
              </a:pPr>
              <a:endParaRPr/>
            </a:p>
          </p:txBody>
        </p:sp>
      </p:grpSp>
      <p:sp>
        <p:nvSpPr>
          <p:cNvPr id="9" name="Freeform 9"/>
          <p:cNvSpPr/>
          <p:nvPr/>
        </p:nvSpPr>
        <p:spPr>
          <a:xfrm>
            <a:off x="1268521" y="316261"/>
            <a:ext cx="529776" cy="497989"/>
          </a:xfrm>
          <a:custGeom>
            <a:avLst/>
            <a:gdLst/>
            <a:ahLst/>
            <a:cxnLst/>
            <a:rect l="l" t="t" r="r" b="b"/>
            <a:pathLst>
              <a:path w="529776" h="497989">
                <a:moveTo>
                  <a:pt x="0" y="0"/>
                </a:moveTo>
                <a:lnTo>
                  <a:pt x="529775" y="0"/>
                </a:lnTo>
                <a:lnTo>
                  <a:pt x="529775" y="497989"/>
                </a:lnTo>
                <a:lnTo>
                  <a:pt x="0" y="4979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1561736" y="2094062"/>
            <a:ext cx="4805712" cy="1263266"/>
          </a:xfrm>
          <a:custGeom>
            <a:avLst/>
            <a:gdLst/>
            <a:ahLst/>
            <a:cxnLst/>
            <a:rect l="l" t="t" r="r" b="b"/>
            <a:pathLst>
              <a:path w="4805712" h="1263266">
                <a:moveTo>
                  <a:pt x="0" y="0"/>
                </a:moveTo>
                <a:lnTo>
                  <a:pt x="4805712" y="0"/>
                </a:lnTo>
                <a:lnTo>
                  <a:pt x="4805712" y="1263266"/>
                </a:lnTo>
                <a:lnTo>
                  <a:pt x="0" y="1263266"/>
                </a:lnTo>
                <a:lnTo>
                  <a:pt x="0" y="0"/>
                </a:lnTo>
                <a:close/>
              </a:path>
            </a:pathLst>
          </a:custGeom>
          <a:blipFill>
            <a:blip r:embed="rId5">
              <a:alphaModFix amt="27000"/>
              <a:extLst>
                <a:ext uri="{96DAC541-7B7A-43D3-8B79-37D633B846F1}">
                  <asvg:svgBlip xmlns:asvg="http://schemas.microsoft.com/office/drawing/2016/SVG/main" r:embed="rId6"/>
                </a:ext>
              </a:extLst>
            </a:blip>
            <a:stretch>
              <a:fillRect/>
            </a:stretch>
          </a:blipFill>
        </p:spPr>
      </p:sp>
      <p:sp>
        <p:nvSpPr>
          <p:cNvPr id="11" name="Freeform 11"/>
          <p:cNvSpPr/>
          <p:nvPr/>
        </p:nvSpPr>
        <p:spPr>
          <a:xfrm>
            <a:off x="16477089" y="7832493"/>
            <a:ext cx="4805712" cy="1263266"/>
          </a:xfrm>
          <a:custGeom>
            <a:avLst/>
            <a:gdLst/>
            <a:ahLst/>
            <a:cxnLst/>
            <a:rect l="l" t="t" r="r" b="b"/>
            <a:pathLst>
              <a:path w="4805712" h="1263266">
                <a:moveTo>
                  <a:pt x="0" y="0"/>
                </a:moveTo>
                <a:lnTo>
                  <a:pt x="4805712" y="0"/>
                </a:lnTo>
                <a:lnTo>
                  <a:pt x="4805712" y="1263267"/>
                </a:lnTo>
                <a:lnTo>
                  <a:pt x="0" y="1263267"/>
                </a:lnTo>
                <a:lnTo>
                  <a:pt x="0" y="0"/>
                </a:lnTo>
                <a:close/>
              </a:path>
            </a:pathLst>
          </a:custGeom>
          <a:blipFill>
            <a:blip r:embed="rId5">
              <a:alphaModFix amt="67000"/>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13787556" y="409091"/>
            <a:ext cx="1564422" cy="274230"/>
          </a:xfrm>
          <a:prstGeom prst="rect">
            <a:avLst/>
          </a:prstGeom>
        </p:spPr>
        <p:txBody>
          <a:bodyPr lIns="0" tIns="0" rIns="0" bIns="0" rtlCol="0" anchor="t">
            <a:spAutoFit/>
          </a:bodyPr>
          <a:lstStyle/>
          <a:p>
            <a:pPr algn="l">
              <a:lnSpc>
                <a:spcPts val="2212"/>
              </a:lnSpc>
              <a:spcBef>
                <a:spcPct val="0"/>
              </a:spcBef>
            </a:pPr>
            <a:r>
              <a:rPr lang="en-US" sz="1580">
                <a:solidFill>
                  <a:srgbClr val="000000"/>
                </a:solidFill>
                <a:latin typeface="Montserrat"/>
                <a:ea typeface="Montserrat"/>
                <a:cs typeface="Montserrat"/>
                <a:sym typeface="Montserrat"/>
              </a:rPr>
              <a:t>CONTENT</a:t>
            </a:r>
          </a:p>
        </p:txBody>
      </p:sp>
      <p:sp>
        <p:nvSpPr>
          <p:cNvPr id="14" name="TextBox 14"/>
          <p:cNvSpPr txBox="1"/>
          <p:nvPr/>
        </p:nvSpPr>
        <p:spPr>
          <a:xfrm>
            <a:off x="15694878" y="409091"/>
            <a:ext cx="1564422" cy="274230"/>
          </a:xfrm>
          <a:prstGeom prst="rect">
            <a:avLst/>
          </a:prstGeom>
        </p:spPr>
        <p:txBody>
          <a:bodyPr lIns="0" tIns="0" rIns="0" bIns="0" rtlCol="0" anchor="t">
            <a:spAutoFit/>
          </a:bodyPr>
          <a:lstStyle/>
          <a:p>
            <a:pPr algn="l">
              <a:lnSpc>
                <a:spcPts val="2212"/>
              </a:lnSpc>
              <a:spcBef>
                <a:spcPct val="0"/>
              </a:spcBef>
            </a:pPr>
            <a:r>
              <a:rPr lang="en-US" sz="1580">
                <a:solidFill>
                  <a:srgbClr val="000000"/>
                </a:solidFill>
                <a:latin typeface="Montserrat"/>
                <a:ea typeface="Montserrat"/>
                <a:cs typeface="Montserrat"/>
                <a:sym typeface="Montserrat"/>
              </a:rPr>
              <a:t>OTHERS</a:t>
            </a:r>
          </a:p>
        </p:txBody>
      </p:sp>
      <p:sp>
        <p:nvSpPr>
          <p:cNvPr id="15" name="TextBox 15"/>
          <p:cNvSpPr txBox="1"/>
          <p:nvPr/>
        </p:nvSpPr>
        <p:spPr>
          <a:xfrm>
            <a:off x="10587156" y="409091"/>
            <a:ext cx="922798" cy="274230"/>
          </a:xfrm>
          <a:prstGeom prst="rect">
            <a:avLst/>
          </a:prstGeom>
        </p:spPr>
        <p:txBody>
          <a:bodyPr lIns="0" tIns="0" rIns="0" bIns="0" rtlCol="0" anchor="t">
            <a:spAutoFit/>
          </a:bodyPr>
          <a:lstStyle/>
          <a:p>
            <a:pPr algn="l">
              <a:lnSpc>
                <a:spcPts val="2212"/>
              </a:lnSpc>
              <a:spcBef>
                <a:spcPct val="0"/>
              </a:spcBef>
            </a:pPr>
            <a:r>
              <a:rPr lang="en-US" sz="1580">
                <a:solidFill>
                  <a:srgbClr val="000000"/>
                </a:solidFill>
                <a:latin typeface="Montserrat"/>
                <a:ea typeface="Montserrat"/>
                <a:cs typeface="Montserrat"/>
                <a:sym typeface="Montserrat"/>
              </a:rPr>
              <a:t>HOME</a:t>
            </a:r>
          </a:p>
        </p:txBody>
      </p:sp>
      <p:sp>
        <p:nvSpPr>
          <p:cNvPr id="16" name="TextBox 16"/>
          <p:cNvSpPr txBox="1"/>
          <p:nvPr/>
        </p:nvSpPr>
        <p:spPr>
          <a:xfrm>
            <a:off x="12073056" y="409091"/>
            <a:ext cx="922798" cy="274230"/>
          </a:xfrm>
          <a:prstGeom prst="rect">
            <a:avLst/>
          </a:prstGeom>
        </p:spPr>
        <p:txBody>
          <a:bodyPr lIns="0" tIns="0" rIns="0" bIns="0" rtlCol="0" anchor="t">
            <a:spAutoFit/>
          </a:bodyPr>
          <a:lstStyle/>
          <a:p>
            <a:pPr algn="l">
              <a:lnSpc>
                <a:spcPts val="2212"/>
              </a:lnSpc>
              <a:spcBef>
                <a:spcPct val="0"/>
              </a:spcBef>
            </a:pPr>
            <a:r>
              <a:rPr lang="en-US" sz="1580">
                <a:solidFill>
                  <a:srgbClr val="000000"/>
                </a:solidFill>
                <a:latin typeface="Montserrat"/>
                <a:ea typeface="Montserrat"/>
                <a:cs typeface="Montserrat"/>
                <a:sym typeface="Montserrat"/>
              </a:rPr>
              <a:t>ABOUT</a:t>
            </a:r>
          </a:p>
        </p:txBody>
      </p:sp>
      <p:sp>
        <p:nvSpPr>
          <p:cNvPr id="17" name="TextBox 17"/>
          <p:cNvSpPr txBox="1"/>
          <p:nvPr/>
        </p:nvSpPr>
        <p:spPr>
          <a:xfrm>
            <a:off x="15694878" y="9340543"/>
            <a:ext cx="1058601" cy="274230"/>
          </a:xfrm>
          <a:prstGeom prst="rect">
            <a:avLst/>
          </a:prstGeom>
        </p:spPr>
        <p:txBody>
          <a:bodyPr lIns="0" tIns="0" rIns="0" bIns="0" rtlCol="0" anchor="t">
            <a:spAutoFit/>
          </a:bodyPr>
          <a:lstStyle/>
          <a:p>
            <a:pPr algn="l">
              <a:lnSpc>
                <a:spcPts val="2212"/>
              </a:lnSpc>
              <a:spcBef>
                <a:spcPct val="0"/>
              </a:spcBef>
            </a:pPr>
            <a:r>
              <a:rPr lang="en-US" sz="1580">
                <a:solidFill>
                  <a:srgbClr val="FFFFFF"/>
                </a:solidFill>
                <a:latin typeface="Montserrat"/>
                <a:ea typeface="Montserrat"/>
                <a:cs typeface="Montserrat"/>
                <a:sym typeface="Montserrat"/>
              </a:rPr>
              <a:t>PAGE 07</a:t>
            </a:r>
          </a:p>
        </p:txBody>
      </p:sp>
      <p:sp>
        <p:nvSpPr>
          <p:cNvPr id="18" name="TextBox 18"/>
          <p:cNvSpPr txBox="1"/>
          <p:nvPr/>
        </p:nvSpPr>
        <p:spPr>
          <a:xfrm>
            <a:off x="2185375" y="9340543"/>
            <a:ext cx="3491630" cy="261675"/>
          </a:xfrm>
          <a:prstGeom prst="rect">
            <a:avLst/>
          </a:prstGeom>
        </p:spPr>
        <p:txBody>
          <a:bodyPr lIns="0" tIns="0" rIns="0" bIns="0" rtlCol="0" anchor="t">
            <a:spAutoFit/>
          </a:bodyPr>
          <a:lstStyle/>
          <a:p>
            <a:pPr algn="l">
              <a:lnSpc>
                <a:spcPts val="2212"/>
              </a:lnSpc>
              <a:spcBef>
                <a:spcPct val="0"/>
              </a:spcBef>
            </a:pPr>
            <a:r>
              <a:rPr lang="en-US" sz="1580" dirty="0">
                <a:solidFill>
                  <a:srgbClr val="000000"/>
                </a:solidFill>
                <a:latin typeface="Montserrat"/>
                <a:ea typeface="Montserrat"/>
                <a:cs typeface="Montserrat"/>
                <a:sym typeface="Montserrat"/>
              </a:rPr>
              <a:t>WWW.REALLYGREATSITE.CO</a:t>
            </a:r>
          </a:p>
        </p:txBody>
      </p:sp>
      <p:sp>
        <p:nvSpPr>
          <p:cNvPr id="38" name="Rectangle: Diagonal Corners Rounded 37">
            <a:extLst>
              <a:ext uri="{FF2B5EF4-FFF2-40B4-BE49-F238E27FC236}">
                <a16:creationId xmlns:a16="http://schemas.microsoft.com/office/drawing/2014/main" id="{E2A2D2EA-E46A-3A02-8322-98F00B7E9CA8}"/>
              </a:ext>
            </a:extLst>
          </p:cNvPr>
          <p:cNvSpPr/>
          <p:nvPr/>
        </p:nvSpPr>
        <p:spPr>
          <a:xfrm>
            <a:off x="381000" y="1409147"/>
            <a:ext cx="16878300" cy="1640206"/>
          </a:xfrm>
          <a:custGeom>
            <a:avLst/>
            <a:gdLst>
              <a:gd name="connsiteX0" fmla="*/ 273373 w 16878300"/>
              <a:gd name="connsiteY0" fmla="*/ 0 h 1640206"/>
              <a:gd name="connsiteX1" fmla="*/ 965245 w 16878300"/>
              <a:gd name="connsiteY1" fmla="*/ 0 h 1640206"/>
              <a:gd name="connsiteX2" fmla="*/ 1823166 w 16878300"/>
              <a:gd name="connsiteY2" fmla="*/ 0 h 1640206"/>
              <a:gd name="connsiteX3" fmla="*/ 2681087 w 16878300"/>
              <a:gd name="connsiteY3" fmla="*/ 0 h 1640206"/>
              <a:gd name="connsiteX4" fmla="*/ 3206910 w 16878300"/>
              <a:gd name="connsiteY4" fmla="*/ 0 h 1640206"/>
              <a:gd name="connsiteX5" fmla="*/ 4230881 w 16878300"/>
              <a:gd name="connsiteY5" fmla="*/ 0 h 1640206"/>
              <a:gd name="connsiteX6" fmla="*/ 4590654 w 16878300"/>
              <a:gd name="connsiteY6" fmla="*/ 0 h 1640206"/>
              <a:gd name="connsiteX7" fmla="*/ 5448575 w 16878300"/>
              <a:gd name="connsiteY7" fmla="*/ 0 h 1640206"/>
              <a:gd name="connsiteX8" fmla="*/ 5974398 w 16878300"/>
              <a:gd name="connsiteY8" fmla="*/ 0 h 1640206"/>
              <a:gd name="connsiteX9" fmla="*/ 6168122 w 16878300"/>
              <a:gd name="connsiteY9" fmla="*/ 0 h 1640206"/>
              <a:gd name="connsiteX10" fmla="*/ 6693945 w 16878300"/>
              <a:gd name="connsiteY10" fmla="*/ 0 h 1640206"/>
              <a:gd name="connsiteX11" fmla="*/ 7385817 w 16878300"/>
              <a:gd name="connsiteY11" fmla="*/ 0 h 1640206"/>
              <a:gd name="connsiteX12" fmla="*/ 7579541 w 16878300"/>
              <a:gd name="connsiteY12" fmla="*/ 0 h 1640206"/>
              <a:gd name="connsiteX13" fmla="*/ 8437462 w 16878300"/>
              <a:gd name="connsiteY13" fmla="*/ 0 h 1640206"/>
              <a:gd name="connsiteX14" fmla="*/ 9295383 w 16878300"/>
              <a:gd name="connsiteY14" fmla="*/ 0 h 1640206"/>
              <a:gd name="connsiteX15" fmla="*/ 9821206 w 16878300"/>
              <a:gd name="connsiteY15" fmla="*/ 0 h 1640206"/>
              <a:gd name="connsiteX16" fmla="*/ 10513078 w 16878300"/>
              <a:gd name="connsiteY16" fmla="*/ 0 h 1640206"/>
              <a:gd name="connsiteX17" fmla="*/ 11038901 w 16878300"/>
              <a:gd name="connsiteY17" fmla="*/ 0 h 1640206"/>
              <a:gd name="connsiteX18" fmla="*/ 11398674 w 16878300"/>
              <a:gd name="connsiteY18" fmla="*/ 0 h 1640206"/>
              <a:gd name="connsiteX19" fmla="*/ 11758448 w 16878300"/>
              <a:gd name="connsiteY19" fmla="*/ 0 h 1640206"/>
              <a:gd name="connsiteX20" fmla="*/ 12616369 w 16878300"/>
              <a:gd name="connsiteY20" fmla="*/ 0 h 1640206"/>
              <a:gd name="connsiteX21" fmla="*/ 13474290 w 16878300"/>
              <a:gd name="connsiteY21" fmla="*/ 0 h 1640206"/>
              <a:gd name="connsiteX22" fmla="*/ 14498260 w 16878300"/>
              <a:gd name="connsiteY22" fmla="*/ 0 h 1640206"/>
              <a:gd name="connsiteX23" fmla="*/ 15190132 w 16878300"/>
              <a:gd name="connsiteY23" fmla="*/ 0 h 1640206"/>
              <a:gd name="connsiteX24" fmla="*/ 15715955 w 16878300"/>
              <a:gd name="connsiteY24" fmla="*/ 0 h 1640206"/>
              <a:gd name="connsiteX25" fmla="*/ 16878300 w 16878300"/>
              <a:gd name="connsiteY25" fmla="*/ 0 h 1640206"/>
              <a:gd name="connsiteX26" fmla="*/ 16878300 w 16878300"/>
              <a:gd name="connsiteY26" fmla="*/ 0 h 1640206"/>
              <a:gd name="connsiteX27" fmla="*/ 16878300 w 16878300"/>
              <a:gd name="connsiteY27" fmla="*/ 669748 h 1640206"/>
              <a:gd name="connsiteX28" fmla="*/ 16878300 w 16878300"/>
              <a:gd name="connsiteY28" fmla="*/ 1366833 h 1640206"/>
              <a:gd name="connsiteX29" fmla="*/ 16604927 w 16878300"/>
              <a:gd name="connsiteY29" fmla="*/ 1640206 h 1640206"/>
              <a:gd name="connsiteX30" fmla="*/ 16245154 w 16878300"/>
              <a:gd name="connsiteY30" fmla="*/ 1640206 h 1640206"/>
              <a:gd name="connsiteX31" fmla="*/ 15719331 w 16878300"/>
              <a:gd name="connsiteY31" fmla="*/ 1640206 h 1640206"/>
              <a:gd name="connsiteX32" fmla="*/ 15193508 w 16878300"/>
              <a:gd name="connsiteY32" fmla="*/ 1640206 h 1640206"/>
              <a:gd name="connsiteX33" fmla="*/ 14833735 w 16878300"/>
              <a:gd name="connsiteY33" fmla="*/ 1640206 h 1640206"/>
              <a:gd name="connsiteX34" fmla="*/ 14141863 w 16878300"/>
              <a:gd name="connsiteY34" fmla="*/ 1640206 h 1640206"/>
              <a:gd name="connsiteX35" fmla="*/ 13283942 w 16878300"/>
              <a:gd name="connsiteY35" fmla="*/ 1640206 h 1640206"/>
              <a:gd name="connsiteX36" fmla="*/ 12426020 w 16878300"/>
              <a:gd name="connsiteY36" fmla="*/ 1640206 h 1640206"/>
              <a:gd name="connsiteX37" fmla="*/ 12232296 w 16878300"/>
              <a:gd name="connsiteY37" fmla="*/ 1640206 h 1640206"/>
              <a:gd name="connsiteX38" fmla="*/ 11208326 w 16878300"/>
              <a:gd name="connsiteY38" fmla="*/ 1640206 h 1640206"/>
              <a:gd name="connsiteX39" fmla="*/ 10184355 w 16878300"/>
              <a:gd name="connsiteY39" fmla="*/ 1640206 h 1640206"/>
              <a:gd name="connsiteX40" fmla="*/ 9658533 w 16878300"/>
              <a:gd name="connsiteY40" fmla="*/ 1640206 h 1640206"/>
              <a:gd name="connsiteX41" fmla="*/ 9132710 w 16878300"/>
              <a:gd name="connsiteY41" fmla="*/ 1640206 h 1640206"/>
              <a:gd name="connsiteX42" fmla="*/ 8772936 w 16878300"/>
              <a:gd name="connsiteY42" fmla="*/ 1640206 h 1640206"/>
              <a:gd name="connsiteX43" fmla="*/ 7915015 w 16878300"/>
              <a:gd name="connsiteY43" fmla="*/ 1640206 h 1640206"/>
              <a:gd name="connsiteX44" fmla="*/ 7389193 w 16878300"/>
              <a:gd name="connsiteY44" fmla="*/ 1640206 h 1640206"/>
              <a:gd name="connsiteX45" fmla="*/ 6365222 w 16878300"/>
              <a:gd name="connsiteY45" fmla="*/ 1640206 h 1640206"/>
              <a:gd name="connsiteX46" fmla="*/ 5839399 w 16878300"/>
              <a:gd name="connsiteY46" fmla="*/ 1640206 h 1640206"/>
              <a:gd name="connsiteX47" fmla="*/ 5147527 w 16878300"/>
              <a:gd name="connsiteY47" fmla="*/ 1640206 h 1640206"/>
              <a:gd name="connsiteX48" fmla="*/ 4787754 w 16878300"/>
              <a:gd name="connsiteY48" fmla="*/ 1640206 h 1640206"/>
              <a:gd name="connsiteX49" fmla="*/ 3763783 w 16878300"/>
              <a:gd name="connsiteY49" fmla="*/ 1640206 h 1640206"/>
              <a:gd name="connsiteX50" fmla="*/ 3570059 w 16878300"/>
              <a:gd name="connsiteY50" fmla="*/ 1640206 h 1640206"/>
              <a:gd name="connsiteX51" fmla="*/ 3210286 w 16878300"/>
              <a:gd name="connsiteY51" fmla="*/ 1640206 h 1640206"/>
              <a:gd name="connsiteX52" fmla="*/ 3016562 w 16878300"/>
              <a:gd name="connsiteY52" fmla="*/ 1640206 h 1640206"/>
              <a:gd name="connsiteX53" fmla="*/ 2324690 w 16878300"/>
              <a:gd name="connsiteY53" fmla="*/ 1640206 h 1640206"/>
              <a:gd name="connsiteX54" fmla="*/ 1300719 w 16878300"/>
              <a:gd name="connsiteY54" fmla="*/ 1640206 h 1640206"/>
              <a:gd name="connsiteX55" fmla="*/ 0 w 16878300"/>
              <a:gd name="connsiteY55" fmla="*/ 1640206 h 1640206"/>
              <a:gd name="connsiteX56" fmla="*/ 0 w 16878300"/>
              <a:gd name="connsiteY56" fmla="*/ 1640206 h 1640206"/>
              <a:gd name="connsiteX57" fmla="*/ 0 w 16878300"/>
              <a:gd name="connsiteY57" fmla="*/ 984126 h 1640206"/>
              <a:gd name="connsiteX58" fmla="*/ 0 w 16878300"/>
              <a:gd name="connsiteY58" fmla="*/ 273373 h 1640206"/>
              <a:gd name="connsiteX59" fmla="*/ 273373 w 16878300"/>
              <a:gd name="connsiteY59" fmla="*/ 0 h 1640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6878300" h="1640206" fill="none" extrusionOk="0">
                <a:moveTo>
                  <a:pt x="273373" y="0"/>
                </a:moveTo>
                <a:cubicBezTo>
                  <a:pt x="489290" y="20368"/>
                  <a:pt x="680412" y="18459"/>
                  <a:pt x="965245" y="0"/>
                </a:cubicBezTo>
                <a:cubicBezTo>
                  <a:pt x="1250078" y="-18459"/>
                  <a:pt x="1448085" y="2120"/>
                  <a:pt x="1823166" y="0"/>
                </a:cubicBezTo>
                <a:cubicBezTo>
                  <a:pt x="2198247" y="-2120"/>
                  <a:pt x="2498324" y="-8206"/>
                  <a:pt x="2681087" y="0"/>
                </a:cubicBezTo>
                <a:cubicBezTo>
                  <a:pt x="2863850" y="8206"/>
                  <a:pt x="3040729" y="-12531"/>
                  <a:pt x="3206910" y="0"/>
                </a:cubicBezTo>
                <a:cubicBezTo>
                  <a:pt x="3373091" y="12531"/>
                  <a:pt x="3852826" y="-5058"/>
                  <a:pt x="4230881" y="0"/>
                </a:cubicBezTo>
                <a:cubicBezTo>
                  <a:pt x="4608936" y="5058"/>
                  <a:pt x="4486080" y="-10607"/>
                  <a:pt x="4590654" y="0"/>
                </a:cubicBezTo>
                <a:cubicBezTo>
                  <a:pt x="4695228" y="10607"/>
                  <a:pt x="5266382" y="9659"/>
                  <a:pt x="5448575" y="0"/>
                </a:cubicBezTo>
                <a:cubicBezTo>
                  <a:pt x="5630768" y="-9659"/>
                  <a:pt x="5785181" y="-24883"/>
                  <a:pt x="5974398" y="0"/>
                </a:cubicBezTo>
                <a:cubicBezTo>
                  <a:pt x="6163615" y="24883"/>
                  <a:pt x="6077199" y="-406"/>
                  <a:pt x="6168122" y="0"/>
                </a:cubicBezTo>
                <a:cubicBezTo>
                  <a:pt x="6259045" y="406"/>
                  <a:pt x="6507365" y="-5886"/>
                  <a:pt x="6693945" y="0"/>
                </a:cubicBezTo>
                <a:cubicBezTo>
                  <a:pt x="6880525" y="5886"/>
                  <a:pt x="7157980" y="-8562"/>
                  <a:pt x="7385817" y="0"/>
                </a:cubicBezTo>
                <a:cubicBezTo>
                  <a:pt x="7613654" y="8562"/>
                  <a:pt x="7504421" y="1492"/>
                  <a:pt x="7579541" y="0"/>
                </a:cubicBezTo>
                <a:cubicBezTo>
                  <a:pt x="7654661" y="-1492"/>
                  <a:pt x="8014833" y="3206"/>
                  <a:pt x="8437462" y="0"/>
                </a:cubicBezTo>
                <a:cubicBezTo>
                  <a:pt x="8860091" y="-3206"/>
                  <a:pt x="8921513" y="1188"/>
                  <a:pt x="9295383" y="0"/>
                </a:cubicBezTo>
                <a:cubicBezTo>
                  <a:pt x="9669253" y="-1188"/>
                  <a:pt x="9632711" y="6784"/>
                  <a:pt x="9821206" y="0"/>
                </a:cubicBezTo>
                <a:cubicBezTo>
                  <a:pt x="10009701" y="-6784"/>
                  <a:pt x="10187221" y="3195"/>
                  <a:pt x="10513078" y="0"/>
                </a:cubicBezTo>
                <a:cubicBezTo>
                  <a:pt x="10838935" y="-3195"/>
                  <a:pt x="10808826" y="18487"/>
                  <a:pt x="11038901" y="0"/>
                </a:cubicBezTo>
                <a:cubicBezTo>
                  <a:pt x="11268976" y="-18487"/>
                  <a:pt x="11219312" y="-15829"/>
                  <a:pt x="11398674" y="0"/>
                </a:cubicBezTo>
                <a:cubicBezTo>
                  <a:pt x="11578036" y="15829"/>
                  <a:pt x="11680888" y="-10779"/>
                  <a:pt x="11758448" y="0"/>
                </a:cubicBezTo>
                <a:cubicBezTo>
                  <a:pt x="11836008" y="10779"/>
                  <a:pt x="12392069" y="14716"/>
                  <a:pt x="12616369" y="0"/>
                </a:cubicBezTo>
                <a:cubicBezTo>
                  <a:pt x="12840669" y="-14716"/>
                  <a:pt x="13206114" y="-22333"/>
                  <a:pt x="13474290" y="0"/>
                </a:cubicBezTo>
                <a:cubicBezTo>
                  <a:pt x="13742466" y="22333"/>
                  <a:pt x="14025799" y="20105"/>
                  <a:pt x="14498260" y="0"/>
                </a:cubicBezTo>
                <a:cubicBezTo>
                  <a:pt x="14970721" y="-20105"/>
                  <a:pt x="15032294" y="-22154"/>
                  <a:pt x="15190132" y="0"/>
                </a:cubicBezTo>
                <a:cubicBezTo>
                  <a:pt x="15347970" y="22154"/>
                  <a:pt x="15543050" y="-12611"/>
                  <a:pt x="15715955" y="0"/>
                </a:cubicBezTo>
                <a:cubicBezTo>
                  <a:pt x="15888860" y="12611"/>
                  <a:pt x="16361459" y="12478"/>
                  <a:pt x="16878300" y="0"/>
                </a:cubicBezTo>
                <a:lnTo>
                  <a:pt x="16878300" y="0"/>
                </a:lnTo>
                <a:cubicBezTo>
                  <a:pt x="16852434" y="287468"/>
                  <a:pt x="16864639" y="476241"/>
                  <a:pt x="16878300" y="669748"/>
                </a:cubicBezTo>
                <a:cubicBezTo>
                  <a:pt x="16891961" y="863255"/>
                  <a:pt x="16900721" y="1181703"/>
                  <a:pt x="16878300" y="1366833"/>
                </a:cubicBezTo>
                <a:cubicBezTo>
                  <a:pt x="16865938" y="1508631"/>
                  <a:pt x="16744490" y="1627404"/>
                  <a:pt x="16604927" y="1640206"/>
                </a:cubicBezTo>
                <a:cubicBezTo>
                  <a:pt x="16488740" y="1628700"/>
                  <a:pt x="16410484" y="1647807"/>
                  <a:pt x="16245154" y="1640206"/>
                </a:cubicBezTo>
                <a:cubicBezTo>
                  <a:pt x="16079824" y="1632605"/>
                  <a:pt x="15830401" y="1619834"/>
                  <a:pt x="15719331" y="1640206"/>
                </a:cubicBezTo>
                <a:cubicBezTo>
                  <a:pt x="15608261" y="1660578"/>
                  <a:pt x="15365499" y="1622662"/>
                  <a:pt x="15193508" y="1640206"/>
                </a:cubicBezTo>
                <a:cubicBezTo>
                  <a:pt x="15021517" y="1657750"/>
                  <a:pt x="14939869" y="1633868"/>
                  <a:pt x="14833735" y="1640206"/>
                </a:cubicBezTo>
                <a:cubicBezTo>
                  <a:pt x="14727601" y="1646544"/>
                  <a:pt x="14479607" y="1673499"/>
                  <a:pt x="14141863" y="1640206"/>
                </a:cubicBezTo>
                <a:cubicBezTo>
                  <a:pt x="13804119" y="1606913"/>
                  <a:pt x="13472886" y="1649869"/>
                  <a:pt x="13283942" y="1640206"/>
                </a:cubicBezTo>
                <a:cubicBezTo>
                  <a:pt x="13094998" y="1630543"/>
                  <a:pt x="12770597" y="1618794"/>
                  <a:pt x="12426020" y="1640206"/>
                </a:cubicBezTo>
                <a:cubicBezTo>
                  <a:pt x="12081443" y="1661618"/>
                  <a:pt x="12280380" y="1640374"/>
                  <a:pt x="12232296" y="1640206"/>
                </a:cubicBezTo>
                <a:cubicBezTo>
                  <a:pt x="12184212" y="1640038"/>
                  <a:pt x="11469795" y="1685584"/>
                  <a:pt x="11208326" y="1640206"/>
                </a:cubicBezTo>
                <a:cubicBezTo>
                  <a:pt x="10946857" y="1594829"/>
                  <a:pt x="10443973" y="1661726"/>
                  <a:pt x="10184355" y="1640206"/>
                </a:cubicBezTo>
                <a:cubicBezTo>
                  <a:pt x="9924737" y="1618686"/>
                  <a:pt x="9768477" y="1621401"/>
                  <a:pt x="9658533" y="1640206"/>
                </a:cubicBezTo>
                <a:cubicBezTo>
                  <a:pt x="9548589" y="1659011"/>
                  <a:pt x="9239086" y="1631167"/>
                  <a:pt x="9132710" y="1640206"/>
                </a:cubicBezTo>
                <a:cubicBezTo>
                  <a:pt x="9026334" y="1649245"/>
                  <a:pt x="8935255" y="1641903"/>
                  <a:pt x="8772936" y="1640206"/>
                </a:cubicBezTo>
                <a:cubicBezTo>
                  <a:pt x="8610617" y="1638509"/>
                  <a:pt x="8249471" y="1601682"/>
                  <a:pt x="7915015" y="1640206"/>
                </a:cubicBezTo>
                <a:cubicBezTo>
                  <a:pt x="7580559" y="1678730"/>
                  <a:pt x="7576060" y="1617316"/>
                  <a:pt x="7389193" y="1640206"/>
                </a:cubicBezTo>
                <a:cubicBezTo>
                  <a:pt x="7202326" y="1663096"/>
                  <a:pt x="6753935" y="1638706"/>
                  <a:pt x="6365222" y="1640206"/>
                </a:cubicBezTo>
                <a:cubicBezTo>
                  <a:pt x="5976509" y="1641706"/>
                  <a:pt x="6098178" y="1630803"/>
                  <a:pt x="5839399" y="1640206"/>
                </a:cubicBezTo>
                <a:cubicBezTo>
                  <a:pt x="5580620" y="1649609"/>
                  <a:pt x="5449475" y="1610848"/>
                  <a:pt x="5147527" y="1640206"/>
                </a:cubicBezTo>
                <a:cubicBezTo>
                  <a:pt x="4845579" y="1669564"/>
                  <a:pt x="4862706" y="1652397"/>
                  <a:pt x="4787754" y="1640206"/>
                </a:cubicBezTo>
                <a:cubicBezTo>
                  <a:pt x="4712802" y="1628015"/>
                  <a:pt x="4035534" y="1636411"/>
                  <a:pt x="3763783" y="1640206"/>
                </a:cubicBezTo>
                <a:cubicBezTo>
                  <a:pt x="3492032" y="1644001"/>
                  <a:pt x="3659790" y="1643463"/>
                  <a:pt x="3570059" y="1640206"/>
                </a:cubicBezTo>
                <a:cubicBezTo>
                  <a:pt x="3480328" y="1636949"/>
                  <a:pt x="3302818" y="1655051"/>
                  <a:pt x="3210286" y="1640206"/>
                </a:cubicBezTo>
                <a:cubicBezTo>
                  <a:pt x="3117754" y="1625361"/>
                  <a:pt x="3087278" y="1637689"/>
                  <a:pt x="3016562" y="1640206"/>
                </a:cubicBezTo>
                <a:cubicBezTo>
                  <a:pt x="2945846" y="1642723"/>
                  <a:pt x="2609911" y="1623979"/>
                  <a:pt x="2324690" y="1640206"/>
                </a:cubicBezTo>
                <a:cubicBezTo>
                  <a:pt x="2039469" y="1656433"/>
                  <a:pt x="1616518" y="1621708"/>
                  <a:pt x="1300719" y="1640206"/>
                </a:cubicBezTo>
                <a:cubicBezTo>
                  <a:pt x="984920" y="1658704"/>
                  <a:pt x="486407" y="1694418"/>
                  <a:pt x="0" y="1640206"/>
                </a:cubicBezTo>
                <a:lnTo>
                  <a:pt x="0" y="1640206"/>
                </a:lnTo>
                <a:cubicBezTo>
                  <a:pt x="32421" y="1364190"/>
                  <a:pt x="21595" y="1163808"/>
                  <a:pt x="0" y="984126"/>
                </a:cubicBezTo>
                <a:cubicBezTo>
                  <a:pt x="-21595" y="804444"/>
                  <a:pt x="-14748" y="582848"/>
                  <a:pt x="0" y="273373"/>
                </a:cubicBezTo>
                <a:cubicBezTo>
                  <a:pt x="-31163" y="114105"/>
                  <a:pt x="102275" y="4394"/>
                  <a:pt x="273373" y="0"/>
                </a:cubicBezTo>
                <a:close/>
              </a:path>
              <a:path w="16878300" h="1640206" stroke="0" extrusionOk="0">
                <a:moveTo>
                  <a:pt x="273373" y="0"/>
                </a:moveTo>
                <a:cubicBezTo>
                  <a:pt x="587685" y="-25398"/>
                  <a:pt x="806626" y="-14151"/>
                  <a:pt x="965245" y="0"/>
                </a:cubicBezTo>
                <a:cubicBezTo>
                  <a:pt x="1123864" y="14151"/>
                  <a:pt x="1202898" y="-5749"/>
                  <a:pt x="1325018" y="0"/>
                </a:cubicBezTo>
                <a:cubicBezTo>
                  <a:pt x="1447138" y="5749"/>
                  <a:pt x="1721862" y="18490"/>
                  <a:pt x="1850841" y="0"/>
                </a:cubicBezTo>
                <a:cubicBezTo>
                  <a:pt x="1979820" y="-18490"/>
                  <a:pt x="2063473" y="5885"/>
                  <a:pt x="2210614" y="0"/>
                </a:cubicBezTo>
                <a:cubicBezTo>
                  <a:pt x="2357755" y="-5885"/>
                  <a:pt x="2759464" y="30822"/>
                  <a:pt x="2902486" y="0"/>
                </a:cubicBezTo>
                <a:cubicBezTo>
                  <a:pt x="3045508" y="-30822"/>
                  <a:pt x="3168552" y="-6267"/>
                  <a:pt x="3262260" y="0"/>
                </a:cubicBezTo>
                <a:cubicBezTo>
                  <a:pt x="3355968" y="6267"/>
                  <a:pt x="3517356" y="16806"/>
                  <a:pt x="3622033" y="0"/>
                </a:cubicBezTo>
                <a:cubicBezTo>
                  <a:pt x="3726710" y="-16806"/>
                  <a:pt x="3863554" y="2525"/>
                  <a:pt x="3981807" y="0"/>
                </a:cubicBezTo>
                <a:cubicBezTo>
                  <a:pt x="4100060" y="-2525"/>
                  <a:pt x="4654801" y="4880"/>
                  <a:pt x="4839728" y="0"/>
                </a:cubicBezTo>
                <a:cubicBezTo>
                  <a:pt x="5024655" y="-4880"/>
                  <a:pt x="5494079" y="-38542"/>
                  <a:pt x="5697649" y="0"/>
                </a:cubicBezTo>
                <a:cubicBezTo>
                  <a:pt x="5901219" y="38542"/>
                  <a:pt x="6225562" y="29662"/>
                  <a:pt x="6389521" y="0"/>
                </a:cubicBezTo>
                <a:cubicBezTo>
                  <a:pt x="6553480" y="-29662"/>
                  <a:pt x="6574191" y="-13110"/>
                  <a:pt x="6749295" y="0"/>
                </a:cubicBezTo>
                <a:cubicBezTo>
                  <a:pt x="6924399" y="13110"/>
                  <a:pt x="7415512" y="10700"/>
                  <a:pt x="7773265" y="0"/>
                </a:cubicBezTo>
                <a:cubicBezTo>
                  <a:pt x="8131018" y="-10700"/>
                  <a:pt x="8082052" y="-4329"/>
                  <a:pt x="8299088" y="0"/>
                </a:cubicBezTo>
                <a:cubicBezTo>
                  <a:pt x="8516124" y="4329"/>
                  <a:pt x="8928006" y="-12345"/>
                  <a:pt x="9323058" y="0"/>
                </a:cubicBezTo>
                <a:cubicBezTo>
                  <a:pt x="9718110" y="12345"/>
                  <a:pt x="9570356" y="1491"/>
                  <a:pt x="9682832" y="0"/>
                </a:cubicBezTo>
                <a:cubicBezTo>
                  <a:pt x="9795308" y="-1491"/>
                  <a:pt x="9989543" y="4284"/>
                  <a:pt x="10208654" y="0"/>
                </a:cubicBezTo>
                <a:cubicBezTo>
                  <a:pt x="10427765" y="-4284"/>
                  <a:pt x="10643289" y="-1129"/>
                  <a:pt x="10900526" y="0"/>
                </a:cubicBezTo>
                <a:cubicBezTo>
                  <a:pt x="11157763" y="1129"/>
                  <a:pt x="11311418" y="-15934"/>
                  <a:pt x="11426349" y="0"/>
                </a:cubicBezTo>
                <a:cubicBezTo>
                  <a:pt x="11541280" y="15934"/>
                  <a:pt x="11874357" y="22977"/>
                  <a:pt x="12118221" y="0"/>
                </a:cubicBezTo>
                <a:cubicBezTo>
                  <a:pt x="12362085" y="-22977"/>
                  <a:pt x="12797061" y="-44700"/>
                  <a:pt x="13142191" y="0"/>
                </a:cubicBezTo>
                <a:cubicBezTo>
                  <a:pt x="13487321" y="44700"/>
                  <a:pt x="13563612" y="4964"/>
                  <a:pt x="13834063" y="0"/>
                </a:cubicBezTo>
                <a:cubicBezTo>
                  <a:pt x="14104514" y="-4964"/>
                  <a:pt x="14278805" y="-24979"/>
                  <a:pt x="14525935" y="0"/>
                </a:cubicBezTo>
                <a:cubicBezTo>
                  <a:pt x="14773065" y="24979"/>
                  <a:pt x="14959978" y="32473"/>
                  <a:pt x="15217807" y="0"/>
                </a:cubicBezTo>
                <a:cubicBezTo>
                  <a:pt x="15475636" y="-32473"/>
                  <a:pt x="15619805" y="-19322"/>
                  <a:pt x="15909679" y="0"/>
                </a:cubicBezTo>
                <a:cubicBezTo>
                  <a:pt x="16199553" y="19322"/>
                  <a:pt x="16444580" y="18605"/>
                  <a:pt x="16878300" y="0"/>
                </a:cubicBezTo>
                <a:lnTo>
                  <a:pt x="16878300" y="0"/>
                </a:lnTo>
                <a:cubicBezTo>
                  <a:pt x="16905039" y="170514"/>
                  <a:pt x="16874722" y="406074"/>
                  <a:pt x="16878300" y="656080"/>
                </a:cubicBezTo>
                <a:cubicBezTo>
                  <a:pt x="16881878" y="906086"/>
                  <a:pt x="16852109" y="1218082"/>
                  <a:pt x="16878300" y="1366833"/>
                </a:cubicBezTo>
                <a:cubicBezTo>
                  <a:pt x="16880933" y="1522330"/>
                  <a:pt x="16751646" y="1649163"/>
                  <a:pt x="16604927" y="1640206"/>
                </a:cubicBezTo>
                <a:cubicBezTo>
                  <a:pt x="16496540" y="1650304"/>
                  <a:pt x="16347469" y="1632615"/>
                  <a:pt x="16245154" y="1640206"/>
                </a:cubicBezTo>
                <a:cubicBezTo>
                  <a:pt x="16142839" y="1647797"/>
                  <a:pt x="15507671" y="1591749"/>
                  <a:pt x="15221183" y="1640206"/>
                </a:cubicBezTo>
                <a:cubicBezTo>
                  <a:pt x="14934695" y="1688663"/>
                  <a:pt x="15070326" y="1649086"/>
                  <a:pt x="15027459" y="1640206"/>
                </a:cubicBezTo>
                <a:cubicBezTo>
                  <a:pt x="14984592" y="1631326"/>
                  <a:pt x="14787779" y="1643393"/>
                  <a:pt x="14667686" y="1640206"/>
                </a:cubicBezTo>
                <a:cubicBezTo>
                  <a:pt x="14547593" y="1637019"/>
                  <a:pt x="14182335" y="1660985"/>
                  <a:pt x="13975814" y="1640206"/>
                </a:cubicBezTo>
                <a:cubicBezTo>
                  <a:pt x="13769293" y="1619427"/>
                  <a:pt x="13276006" y="1648078"/>
                  <a:pt x="12951843" y="1640206"/>
                </a:cubicBezTo>
                <a:cubicBezTo>
                  <a:pt x="12627680" y="1632334"/>
                  <a:pt x="12480163" y="1613519"/>
                  <a:pt x="12093922" y="1640206"/>
                </a:cubicBezTo>
                <a:cubicBezTo>
                  <a:pt x="11707681" y="1666893"/>
                  <a:pt x="11495794" y="1624953"/>
                  <a:pt x="11069951" y="1640206"/>
                </a:cubicBezTo>
                <a:cubicBezTo>
                  <a:pt x="10644108" y="1655459"/>
                  <a:pt x="10919135" y="1636508"/>
                  <a:pt x="10876227" y="1640206"/>
                </a:cubicBezTo>
                <a:cubicBezTo>
                  <a:pt x="10833319" y="1643904"/>
                  <a:pt x="10393440" y="1630233"/>
                  <a:pt x="10184355" y="1640206"/>
                </a:cubicBezTo>
                <a:cubicBezTo>
                  <a:pt x="9975270" y="1650179"/>
                  <a:pt x="9665163" y="1623939"/>
                  <a:pt x="9326434" y="1640206"/>
                </a:cubicBezTo>
                <a:cubicBezTo>
                  <a:pt x="8987705" y="1656473"/>
                  <a:pt x="8904547" y="1635704"/>
                  <a:pt x="8634562" y="1640206"/>
                </a:cubicBezTo>
                <a:cubicBezTo>
                  <a:pt x="8364577" y="1644708"/>
                  <a:pt x="7989135" y="1607689"/>
                  <a:pt x="7776641" y="1640206"/>
                </a:cubicBezTo>
                <a:cubicBezTo>
                  <a:pt x="7564147" y="1672723"/>
                  <a:pt x="7305080" y="1661582"/>
                  <a:pt x="6918720" y="1640206"/>
                </a:cubicBezTo>
                <a:cubicBezTo>
                  <a:pt x="6532360" y="1618830"/>
                  <a:pt x="6636365" y="1634615"/>
                  <a:pt x="6558946" y="1640206"/>
                </a:cubicBezTo>
                <a:cubicBezTo>
                  <a:pt x="6481527" y="1645797"/>
                  <a:pt x="6165848" y="1626656"/>
                  <a:pt x="5867074" y="1640206"/>
                </a:cubicBezTo>
                <a:cubicBezTo>
                  <a:pt x="5568300" y="1653756"/>
                  <a:pt x="5467474" y="1662370"/>
                  <a:pt x="5175202" y="1640206"/>
                </a:cubicBezTo>
                <a:cubicBezTo>
                  <a:pt x="4882930" y="1618042"/>
                  <a:pt x="4926230" y="1644760"/>
                  <a:pt x="4815429" y="1640206"/>
                </a:cubicBezTo>
                <a:cubicBezTo>
                  <a:pt x="4704628" y="1635652"/>
                  <a:pt x="4700043" y="1634863"/>
                  <a:pt x="4621705" y="1640206"/>
                </a:cubicBezTo>
                <a:cubicBezTo>
                  <a:pt x="4543367" y="1645549"/>
                  <a:pt x="4312141" y="1659797"/>
                  <a:pt x="4095882" y="1640206"/>
                </a:cubicBezTo>
                <a:cubicBezTo>
                  <a:pt x="3879623" y="1620615"/>
                  <a:pt x="3440546" y="1610900"/>
                  <a:pt x="3237961" y="1640206"/>
                </a:cubicBezTo>
                <a:cubicBezTo>
                  <a:pt x="3035376" y="1669512"/>
                  <a:pt x="3091257" y="1637605"/>
                  <a:pt x="3044237" y="1640206"/>
                </a:cubicBezTo>
                <a:cubicBezTo>
                  <a:pt x="2997217" y="1642807"/>
                  <a:pt x="2766703" y="1634179"/>
                  <a:pt x="2684463" y="1640206"/>
                </a:cubicBezTo>
                <a:cubicBezTo>
                  <a:pt x="2602223" y="1646233"/>
                  <a:pt x="2138187" y="1629732"/>
                  <a:pt x="1992591" y="1640206"/>
                </a:cubicBezTo>
                <a:cubicBezTo>
                  <a:pt x="1846995" y="1650680"/>
                  <a:pt x="1713459" y="1630104"/>
                  <a:pt x="1632818" y="1640206"/>
                </a:cubicBezTo>
                <a:cubicBezTo>
                  <a:pt x="1552177" y="1650308"/>
                  <a:pt x="1491912" y="1630816"/>
                  <a:pt x="1439094" y="1640206"/>
                </a:cubicBezTo>
                <a:cubicBezTo>
                  <a:pt x="1386276" y="1649596"/>
                  <a:pt x="472585" y="1688705"/>
                  <a:pt x="0" y="1640206"/>
                </a:cubicBezTo>
                <a:lnTo>
                  <a:pt x="0" y="1640206"/>
                </a:lnTo>
                <a:cubicBezTo>
                  <a:pt x="18018" y="1377408"/>
                  <a:pt x="-25798" y="1193370"/>
                  <a:pt x="0" y="956790"/>
                </a:cubicBezTo>
                <a:cubicBezTo>
                  <a:pt x="25798" y="720210"/>
                  <a:pt x="32834" y="603508"/>
                  <a:pt x="0" y="273373"/>
                </a:cubicBezTo>
                <a:cubicBezTo>
                  <a:pt x="-5887" y="122985"/>
                  <a:pt x="134224" y="-4084"/>
                  <a:pt x="273373" y="0"/>
                </a:cubicBezTo>
                <a:close/>
              </a:path>
            </a:pathLst>
          </a:custGeom>
          <a:ln>
            <a:extLst>
              <a:ext uri="{C807C97D-BFC1-408E-A445-0C87EB9F89A2}">
                <ask:lineSketchStyleProps xmlns:ask="http://schemas.microsoft.com/office/drawing/2018/sketchyshapes" sd="3607580207">
                  <a:prstGeom prst="round2DiagRect">
                    <a:avLst/>
                  </a:prstGeom>
                  <ask:type>
                    <ask:lineSketchFreehand/>
                  </ask:type>
                </ask:lineSketchStyleProps>
              </a:ext>
            </a:extLst>
          </a:ln>
        </p:spPr>
        <p:style>
          <a:lnRef idx="3">
            <a:schemeClr val="lt1"/>
          </a:lnRef>
          <a:fillRef idx="1">
            <a:schemeClr val="dk1"/>
          </a:fillRef>
          <a:effectRef idx="1">
            <a:schemeClr val="dk1"/>
          </a:effectRef>
          <a:fontRef idx="minor">
            <a:schemeClr val="lt1"/>
          </a:fontRef>
        </p:style>
        <p:txBody>
          <a:bodyPr rtlCol="0" anchor="ctr"/>
          <a:lstStyle/>
          <a:p>
            <a:pPr algn="ctr">
              <a:lnSpc>
                <a:spcPct val="150000"/>
              </a:lnSpc>
            </a:pPr>
            <a:r>
              <a:rPr lang="en-IN" sz="6080" b="1" spc="50" dirty="0">
                <a:ln w="0"/>
                <a:solidFill>
                  <a:schemeClr val="bg2"/>
                </a:solidFill>
                <a:effectLst>
                  <a:innerShdw blurRad="63500" dist="50800" dir="13500000">
                    <a:srgbClr val="000000">
                      <a:alpha val="50000"/>
                    </a:srgbClr>
                  </a:innerShdw>
                </a:effectLst>
                <a:latin typeface="Roboto Medium" panose="02000000000000000000" pitchFamily="2" charset="0"/>
                <a:ea typeface="Roboto Medium" panose="02000000000000000000" pitchFamily="2" charset="0"/>
                <a:cs typeface="Roboto Medium" panose="02000000000000000000" pitchFamily="2" charset="0"/>
              </a:rPr>
              <a:t>FEATURES</a:t>
            </a:r>
          </a:p>
        </p:txBody>
      </p:sp>
      <p:cxnSp>
        <p:nvCxnSpPr>
          <p:cNvPr id="40" name="Straight Arrow Connector 39">
            <a:extLst>
              <a:ext uri="{FF2B5EF4-FFF2-40B4-BE49-F238E27FC236}">
                <a16:creationId xmlns:a16="http://schemas.microsoft.com/office/drawing/2014/main" id="{CF1EF7BF-4FBA-D29C-B76E-84228FC0B6A4}"/>
              </a:ext>
            </a:extLst>
          </p:cNvPr>
          <p:cNvCxnSpPr/>
          <p:nvPr/>
        </p:nvCxnSpPr>
        <p:spPr>
          <a:xfrm>
            <a:off x="1798297" y="3009900"/>
            <a:ext cx="0" cy="3124200"/>
          </a:xfrm>
          <a:prstGeom prst="straightConnector1">
            <a:avLst/>
          </a:prstGeom>
          <a:ln w="38100">
            <a:solidFill>
              <a:schemeClr val="accent1">
                <a:lumMod val="20000"/>
                <a:lumOff val="80000"/>
              </a:schemeClr>
            </a:solidFill>
            <a:headEnd type="none" w="med" len="med"/>
            <a:tailEnd type="arrow" w="med" len="med"/>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BEED971-ACA4-69AE-45DE-69F9A47B179D}"/>
              </a:ext>
            </a:extLst>
          </p:cNvPr>
          <p:cNvCxnSpPr/>
          <p:nvPr/>
        </p:nvCxnSpPr>
        <p:spPr>
          <a:xfrm>
            <a:off x="7848600" y="3150288"/>
            <a:ext cx="0" cy="3124200"/>
          </a:xfrm>
          <a:prstGeom prst="straightConnector1">
            <a:avLst/>
          </a:prstGeom>
          <a:ln w="38100">
            <a:solidFill>
              <a:schemeClr val="accent1">
                <a:lumMod val="20000"/>
                <a:lumOff val="80000"/>
              </a:schemeClr>
            </a:solidFill>
            <a:headEnd type="none" w="med" len="med"/>
            <a:tailEnd type="arrow" w="med" len="med"/>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B8747CA-42C7-C033-A2CE-6C08D6D47E7B}"/>
              </a:ext>
            </a:extLst>
          </p:cNvPr>
          <p:cNvCxnSpPr/>
          <p:nvPr/>
        </p:nvCxnSpPr>
        <p:spPr>
          <a:xfrm>
            <a:off x="15396948" y="3150288"/>
            <a:ext cx="0" cy="3124200"/>
          </a:xfrm>
          <a:prstGeom prst="straightConnector1">
            <a:avLst/>
          </a:prstGeom>
          <a:ln w="38100">
            <a:solidFill>
              <a:schemeClr val="accent1">
                <a:lumMod val="20000"/>
                <a:lumOff val="80000"/>
              </a:schemeClr>
            </a:solidFill>
            <a:headEnd type="none" w="med" len="med"/>
            <a:tailEnd type="arrow" w="med" len="med"/>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F6EC196-029F-81E4-5021-6E1AD319597A}"/>
              </a:ext>
            </a:extLst>
          </p:cNvPr>
          <p:cNvCxnSpPr>
            <a:cxnSpLocks/>
          </p:cNvCxnSpPr>
          <p:nvPr/>
        </p:nvCxnSpPr>
        <p:spPr>
          <a:xfrm>
            <a:off x="4969288" y="3030998"/>
            <a:ext cx="8890" cy="1720548"/>
          </a:xfrm>
          <a:prstGeom prst="straightConnector1">
            <a:avLst/>
          </a:prstGeom>
          <a:ln w="38100">
            <a:solidFill>
              <a:schemeClr val="tx2">
                <a:lumMod val="20000"/>
                <a:lumOff val="80000"/>
              </a:schemeClr>
            </a:solidFill>
            <a:headEnd type="none" w="med" len="med"/>
            <a:tailEnd type="arrow" w="med" len="med"/>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0F047E5-9123-6EBF-9B1C-4F123ED7A611}"/>
              </a:ext>
            </a:extLst>
          </p:cNvPr>
          <p:cNvCxnSpPr>
            <a:cxnSpLocks/>
          </p:cNvCxnSpPr>
          <p:nvPr/>
        </p:nvCxnSpPr>
        <p:spPr>
          <a:xfrm>
            <a:off x="11277600" y="3049353"/>
            <a:ext cx="0" cy="1522647"/>
          </a:xfrm>
          <a:prstGeom prst="straightConnector1">
            <a:avLst/>
          </a:prstGeom>
          <a:ln w="38100">
            <a:solidFill>
              <a:schemeClr val="tx2">
                <a:lumMod val="20000"/>
                <a:lumOff val="80000"/>
              </a:schemeClr>
            </a:solidFill>
            <a:headEnd type="none" w="med" len="med"/>
            <a:tailEnd type="arrow" w="med" len="med"/>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305616B-47A9-5500-0544-C728275E2588}"/>
              </a:ext>
            </a:extLst>
          </p:cNvPr>
          <p:cNvSpPr txBox="1"/>
          <p:nvPr/>
        </p:nvSpPr>
        <p:spPr>
          <a:xfrm>
            <a:off x="199269" y="6237609"/>
            <a:ext cx="4055798" cy="1077218"/>
          </a:xfrm>
          <a:custGeom>
            <a:avLst/>
            <a:gdLst>
              <a:gd name="connsiteX0" fmla="*/ 0 w 4055798"/>
              <a:gd name="connsiteY0" fmla="*/ 0 h 1077218"/>
              <a:gd name="connsiteX1" fmla="*/ 716524 w 4055798"/>
              <a:gd name="connsiteY1" fmla="*/ 0 h 1077218"/>
              <a:gd name="connsiteX2" fmla="*/ 1433049 w 4055798"/>
              <a:gd name="connsiteY2" fmla="*/ 0 h 1077218"/>
              <a:gd name="connsiteX3" fmla="*/ 2149573 w 4055798"/>
              <a:gd name="connsiteY3" fmla="*/ 0 h 1077218"/>
              <a:gd name="connsiteX4" fmla="*/ 2866097 w 4055798"/>
              <a:gd name="connsiteY4" fmla="*/ 0 h 1077218"/>
              <a:gd name="connsiteX5" fmla="*/ 4055798 w 4055798"/>
              <a:gd name="connsiteY5" fmla="*/ 0 h 1077218"/>
              <a:gd name="connsiteX6" fmla="*/ 4055798 w 4055798"/>
              <a:gd name="connsiteY6" fmla="*/ 560153 h 1077218"/>
              <a:gd name="connsiteX7" fmla="*/ 4055798 w 4055798"/>
              <a:gd name="connsiteY7" fmla="*/ 1077218 h 1077218"/>
              <a:gd name="connsiteX8" fmla="*/ 3339274 w 4055798"/>
              <a:gd name="connsiteY8" fmla="*/ 1077218 h 1077218"/>
              <a:gd name="connsiteX9" fmla="*/ 2663307 w 4055798"/>
              <a:gd name="connsiteY9" fmla="*/ 1077218 h 1077218"/>
              <a:gd name="connsiteX10" fmla="*/ 1987341 w 4055798"/>
              <a:gd name="connsiteY10" fmla="*/ 1077218 h 1077218"/>
              <a:gd name="connsiteX11" fmla="*/ 1433049 w 4055798"/>
              <a:gd name="connsiteY11" fmla="*/ 1077218 h 1077218"/>
              <a:gd name="connsiteX12" fmla="*/ 716524 w 4055798"/>
              <a:gd name="connsiteY12" fmla="*/ 1077218 h 1077218"/>
              <a:gd name="connsiteX13" fmla="*/ 0 w 4055798"/>
              <a:gd name="connsiteY13" fmla="*/ 1077218 h 1077218"/>
              <a:gd name="connsiteX14" fmla="*/ 0 w 4055798"/>
              <a:gd name="connsiteY14" fmla="*/ 570926 h 1077218"/>
              <a:gd name="connsiteX15" fmla="*/ 0 w 4055798"/>
              <a:gd name="connsiteY15" fmla="*/ 0 h 107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55798" h="1077218" extrusionOk="0">
                <a:moveTo>
                  <a:pt x="0" y="0"/>
                </a:moveTo>
                <a:cubicBezTo>
                  <a:pt x="284212" y="28017"/>
                  <a:pt x="509806" y="-23746"/>
                  <a:pt x="716524" y="0"/>
                </a:cubicBezTo>
                <a:cubicBezTo>
                  <a:pt x="923242" y="23746"/>
                  <a:pt x="1160166" y="-25585"/>
                  <a:pt x="1433049" y="0"/>
                </a:cubicBezTo>
                <a:cubicBezTo>
                  <a:pt x="1705933" y="25585"/>
                  <a:pt x="1913478" y="-28533"/>
                  <a:pt x="2149573" y="0"/>
                </a:cubicBezTo>
                <a:cubicBezTo>
                  <a:pt x="2385668" y="28533"/>
                  <a:pt x="2519111" y="19885"/>
                  <a:pt x="2866097" y="0"/>
                </a:cubicBezTo>
                <a:cubicBezTo>
                  <a:pt x="3213083" y="-19885"/>
                  <a:pt x="3572890" y="43441"/>
                  <a:pt x="4055798" y="0"/>
                </a:cubicBezTo>
                <a:cubicBezTo>
                  <a:pt x="4076403" y="160576"/>
                  <a:pt x="4060059" y="290458"/>
                  <a:pt x="4055798" y="560153"/>
                </a:cubicBezTo>
                <a:cubicBezTo>
                  <a:pt x="4051537" y="829848"/>
                  <a:pt x="4048291" y="962733"/>
                  <a:pt x="4055798" y="1077218"/>
                </a:cubicBezTo>
                <a:cubicBezTo>
                  <a:pt x="3708686" y="1105481"/>
                  <a:pt x="3624574" y="1103006"/>
                  <a:pt x="3339274" y="1077218"/>
                </a:cubicBezTo>
                <a:cubicBezTo>
                  <a:pt x="3053974" y="1051430"/>
                  <a:pt x="2999604" y="1079027"/>
                  <a:pt x="2663307" y="1077218"/>
                </a:cubicBezTo>
                <a:cubicBezTo>
                  <a:pt x="2327010" y="1075409"/>
                  <a:pt x="2149924" y="1071639"/>
                  <a:pt x="1987341" y="1077218"/>
                </a:cubicBezTo>
                <a:cubicBezTo>
                  <a:pt x="1824758" y="1082797"/>
                  <a:pt x="1616587" y="1086121"/>
                  <a:pt x="1433049" y="1077218"/>
                </a:cubicBezTo>
                <a:cubicBezTo>
                  <a:pt x="1249511" y="1068315"/>
                  <a:pt x="992905" y="1087977"/>
                  <a:pt x="716524" y="1077218"/>
                </a:cubicBezTo>
                <a:cubicBezTo>
                  <a:pt x="440144" y="1066459"/>
                  <a:pt x="317832" y="1108364"/>
                  <a:pt x="0" y="1077218"/>
                </a:cubicBezTo>
                <a:cubicBezTo>
                  <a:pt x="-22655" y="973134"/>
                  <a:pt x="-14705" y="687899"/>
                  <a:pt x="0" y="570926"/>
                </a:cubicBezTo>
                <a:cubicBezTo>
                  <a:pt x="14705" y="453953"/>
                  <a:pt x="-17524" y="254599"/>
                  <a:pt x="0" y="0"/>
                </a:cubicBezTo>
                <a:close/>
              </a:path>
            </a:pathLst>
          </a:custGeom>
          <a:noFill/>
          <a:ln>
            <a:solidFill>
              <a:schemeClr val="bg1"/>
            </a:solidFill>
            <a:extLst>
              <a:ext uri="{C807C97D-BFC1-408E-A445-0C87EB9F89A2}">
                <ask:lineSketchStyleProps xmlns:ask="http://schemas.microsoft.com/office/drawing/2018/sketchyshapes" sd="2290958637">
                  <a:prstGeom prst="rect">
                    <a:avLst/>
                  </a:prstGeom>
                  <ask:type>
                    <ask:lineSketchFreehand/>
                  </ask:type>
                </ask:lineSketchStyleProps>
              </a:ext>
            </a:extLst>
          </a:ln>
        </p:spPr>
        <p:txBody>
          <a:bodyPr wrap="square" rtlCol="0">
            <a:spAutoFit/>
          </a:bodyPr>
          <a:lstStyle/>
          <a:p>
            <a:r>
              <a:rPr lang="en-IN" sz="3200" b="1" dirty="0">
                <a:ln>
                  <a:solidFill>
                    <a:sysClr val="windowText" lastClr="000000"/>
                  </a:solidFill>
                </a:ln>
                <a:solidFill>
                  <a:schemeClr val="bg1"/>
                </a:solidFill>
              </a:rPr>
              <a:t>1.</a:t>
            </a:r>
            <a:r>
              <a:rPr lang="en-IN" sz="3200" b="1" dirty="0">
                <a:solidFill>
                  <a:srgbClr val="2CFF05"/>
                </a:solidFill>
              </a:rPr>
              <a:t> </a:t>
            </a:r>
            <a:r>
              <a:rPr lang="en-IN" sz="3200" dirty="0">
                <a:solidFill>
                  <a:schemeClr val="bg1"/>
                </a:solidFill>
                <a:latin typeface="Roboto "/>
              </a:rPr>
              <a:t>QR Code Based Printing</a:t>
            </a:r>
          </a:p>
        </p:txBody>
      </p:sp>
      <p:sp>
        <p:nvSpPr>
          <p:cNvPr id="47" name="TextBox 46">
            <a:extLst>
              <a:ext uri="{FF2B5EF4-FFF2-40B4-BE49-F238E27FC236}">
                <a16:creationId xmlns:a16="http://schemas.microsoft.com/office/drawing/2014/main" id="{1D17DF9A-B36D-8F96-91ED-0980B300ED14}"/>
              </a:ext>
            </a:extLst>
          </p:cNvPr>
          <p:cNvSpPr txBox="1"/>
          <p:nvPr/>
        </p:nvSpPr>
        <p:spPr>
          <a:xfrm>
            <a:off x="3622308" y="4900792"/>
            <a:ext cx="3616691" cy="1077218"/>
          </a:xfrm>
          <a:custGeom>
            <a:avLst/>
            <a:gdLst>
              <a:gd name="connsiteX0" fmla="*/ 0 w 3616691"/>
              <a:gd name="connsiteY0" fmla="*/ 0 h 1077218"/>
              <a:gd name="connsiteX1" fmla="*/ 602782 w 3616691"/>
              <a:gd name="connsiteY1" fmla="*/ 0 h 1077218"/>
              <a:gd name="connsiteX2" fmla="*/ 1133230 w 3616691"/>
              <a:gd name="connsiteY2" fmla="*/ 0 h 1077218"/>
              <a:gd name="connsiteX3" fmla="*/ 1736012 w 3616691"/>
              <a:gd name="connsiteY3" fmla="*/ 0 h 1077218"/>
              <a:gd name="connsiteX4" fmla="*/ 2411127 w 3616691"/>
              <a:gd name="connsiteY4" fmla="*/ 0 h 1077218"/>
              <a:gd name="connsiteX5" fmla="*/ 2941575 w 3616691"/>
              <a:gd name="connsiteY5" fmla="*/ 0 h 1077218"/>
              <a:gd name="connsiteX6" fmla="*/ 3616691 w 3616691"/>
              <a:gd name="connsiteY6" fmla="*/ 0 h 1077218"/>
              <a:gd name="connsiteX7" fmla="*/ 3616691 w 3616691"/>
              <a:gd name="connsiteY7" fmla="*/ 517065 h 1077218"/>
              <a:gd name="connsiteX8" fmla="*/ 3616691 w 3616691"/>
              <a:gd name="connsiteY8" fmla="*/ 1077218 h 1077218"/>
              <a:gd name="connsiteX9" fmla="*/ 3050076 w 3616691"/>
              <a:gd name="connsiteY9" fmla="*/ 1077218 h 1077218"/>
              <a:gd name="connsiteX10" fmla="*/ 2374960 w 3616691"/>
              <a:gd name="connsiteY10" fmla="*/ 1077218 h 1077218"/>
              <a:gd name="connsiteX11" fmla="*/ 1699845 w 3616691"/>
              <a:gd name="connsiteY11" fmla="*/ 1077218 h 1077218"/>
              <a:gd name="connsiteX12" fmla="*/ 1133230 w 3616691"/>
              <a:gd name="connsiteY12" fmla="*/ 1077218 h 1077218"/>
              <a:gd name="connsiteX13" fmla="*/ 530448 w 3616691"/>
              <a:gd name="connsiteY13" fmla="*/ 1077218 h 1077218"/>
              <a:gd name="connsiteX14" fmla="*/ 0 w 3616691"/>
              <a:gd name="connsiteY14" fmla="*/ 1077218 h 1077218"/>
              <a:gd name="connsiteX15" fmla="*/ 0 w 3616691"/>
              <a:gd name="connsiteY15" fmla="*/ 549381 h 1077218"/>
              <a:gd name="connsiteX16" fmla="*/ 0 w 3616691"/>
              <a:gd name="connsiteY16" fmla="*/ 0 h 107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16691" h="1077218" extrusionOk="0">
                <a:moveTo>
                  <a:pt x="0" y="0"/>
                </a:moveTo>
                <a:cubicBezTo>
                  <a:pt x="240480" y="-5353"/>
                  <a:pt x="378639" y="28154"/>
                  <a:pt x="602782" y="0"/>
                </a:cubicBezTo>
                <a:cubicBezTo>
                  <a:pt x="826925" y="-28154"/>
                  <a:pt x="883826" y="-2752"/>
                  <a:pt x="1133230" y="0"/>
                </a:cubicBezTo>
                <a:cubicBezTo>
                  <a:pt x="1382634" y="2752"/>
                  <a:pt x="1534317" y="-26971"/>
                  <a:pt x="1736012" y="0"/>
                </a:cubicBezTo>
                <a:cubicBezTo>
                  <a:pt x="1937707" y="26971"/>
                  <a:pt x="2263582" y="-28645"/>
                  <a:pt x="2411127" y="0"/>
                </a:cubicBezTo>
                <a:cubicBezTo>
                  <a:pt x="2558672" y="28645"/>
                  <a:pt x="2682853" y="-7816"/>
                  <a:pt x="2941575" y="0"/>
                </a:cubicBezTo>
                <a:cubicBezTo>
                  <a:pt x="3200297" y="7816"/>
                  <a:pt x="3419611" y="8740"/>
                  <a:pt x="3616691" y="0"/>
                </a:cubicBezTo>
                <a:cubicBezTo>
                  <a:pt x="3627228" y="227010"/>
                  <a:pt x="3591126" y="279218"/>
                  <a:pt x="3616691" y="517065"/>
                </a:cubicBezTo>
                <a:cubicBezTo>
                  <a:pt x="3642256" y="754913"/>
                  <a:pt x="3594963" y="933569"/>
                  <a:pt x="3616691" y="1077218"/>
                </a:cubicBezTo>
                <a:cubicBezTo>
                  <a:pt x="3398473" y="1076754"/>
                  <a:pt x="3259019" y="1104040"/>
                  <a:pt x="3050076" y="1077218"/>
                </a:cubicBezTo>
                <a:cubicBezTo>
                  <a:pt x="2841134" y="1050396"/>
                  <a:pt x="2536194" y="1069264"/>
                  <a:pt x="2374960" y="1077218"/>
                </a:cubicBezTo>
                <a:cubicBezTo>
                  <a:pt x="2213726" y="1085172"/>
                  <a:pt x="1912797" y="1069166"/>
                  <a:pt x="1699845" y="1077218"/>
                </a:cubicBezTo>
                <a:cubicBezTo>
                  <a:pt x="1486893" y="1085270"/>
                  <a:pt x="1330645" y="1049450"/>
                  <a:pt x="1133230" y="1077218"/>
                </a:cubicBezTo>
                <a:cubicBezTo>
                  <a:pt x="935815" y="1104986"/>
                  <a:pt x="717387" y="1056396"/>
                  <a:pt x="530448" y="1077218"/>
                </a:cubicBezTo>
                <a:cubicBezTo>
                  <a:pt x="343509" y="1098040"/>
                  <a:pt x="264459" y="1055648"/>
                  <a:pt x="0" y="1077218"/>
                </a:cubicBezTo>
                <a:cubicBezTo>
                  <a:pt x="-16156" y="938818"/>
                  <a:pt x="-12156" y="664248"/>
                  <a:pt x="0" y="549381"/>
                </a:cubicBezTo>
                <a:cubicBezTo>
                  <a:pt x="12156" y="434514"/>
                  <a:pt x="25414" y="218769"/>
                  <a:pt x="0" y="0"/>
                </a:cubicBezTo>
                <a:close/>
              </a:path>
            </a:pathLst>
          </a:custGeom>
          <a:noFill/>
          <a:ln>
            <a:solidFill>
              <a:schemeClr val="bg1"/>
            </a:solidFill>
            <a:extLst>
              <a:ext uri="{C807C97D-BFC1-408E-A445-0C87EB9F89A2}">
                <ask:lineSketchStyleProps xmlns:ask="http://schemas.microsoft.com/office/drawing/2018/sketchyshapes" sd="2436533093">
                  <a:prstGeom prst="rect">
                    <a:avLst/>
                  </a:prstGeom>
                  <ask:type>
                    <ask:lineSketchFreehand/>
                  </ask:type>
                </ask:lineSketchStyleProps>
              </a:ext>
            </a:extLst>
          </a:ln>
        </p:spPr>
        <p:txBody>
          <a:bodyPr wrap="square" rtlCol="0">
            <a:spAutoFit/>
          </a:bodyPr>
          <a:lstStyle/>
          <a:p>
            <a:r>
              <a:rPr lang="en-IN" sz="3200" b="1" dirty="0">
                <a:ln>
                  <a:solidFill>
                    <a:schemeClr val="tx1"/>
                  </a:solidFill>
                </a:ln>
                <a:solidFill>
                  <a:schemeClr val="bg1"/>
                </a:solidFill>
                <a:latin typeface="Roboto "/>
              </a:rPr>
              <a:t>2</a:t>
            </a:r>
            <a:r>
              <a:rPr lang="en-IN" sz="3200" dirty="0">
                <a:ln>
                  <a:solidFill>
                    <a:schemeClr val="tx1"/>
                  </a:solidFill>
                </a:ln>
                <a:solidFill>
                  <a:schemeClr val="bg1"/>
                </a:solidFill>
                <a:latin typeface="Roboto "/>
              </a:rPr>
              <a:t>.</a:t>
            </a:r>
            <a:r>
              <a:rPr lang="en-IN" sz="3200" dirty="0">
                <a:solidFill>
                  <a:schemeClr val="bg1"/>
                </a:solidFill>
                <a:latin typeface="Roboto "/>
              </a:rPr>
              <a:t>Automatic Deletion Of Files</a:t>
            </a:r>
          </a:p>
        </p:txBody>
      </p:sp>
      <p:sp>
        <p:nvSpPr>
          <p:cNvPr id="48" name="TextBox 47">
            <a:extLst>
              <a:ext uri="{FF2B5EF4-FFF2-40B4-BE49-F238E27FC236}">
                <a16:creationId xmlns:a16="http://schemas.microsoft.com/office/drawing/2014/main" id="{A6612432-6827-7DC9-7312-845981E81274}"/>
              </a:ext>
            </a:extLst>
          </p:cNvPr>
          <p:cNvSpPr txBox="1"/>
          <p:nvPr/>
        </p:nvSpPr>
        <p:spPr>
          <a:xfrm>
            <a:off x="5306085" y="6436180"/>
            <a:ext cx="6144631" cy="584775"/>
          </a:xfrm>
          <a:custGeom>
            <a:avLst/>
            <a:gdLst>
              <a:gd name="connsiteX0" fmla="*/ 0 w 6144631"/>
              <a:gd name="connsiteY0" fmla="*/ 0 h 584775"/>
              <a:gd name="connsiteX1" fmla="*/ 559844 w 6144631"/>
              <a:gd name="connsiteY1" fmla="*/ 0 h 584775"/>
              <a:gd name="connsiteX2" fmla="*/ 1058242 w 6144631"/>
              <a:gd name="connsiteY2" fmla="*/ 0 h 584775"/>
              <a:gd name="connsiteX3" fmla="*/ 1618086 w 6144631"/>
              <a:gd name="connsiteY3" fmla="*/ 0 h 584775"/>
              <a:gd name="connsiteX4" fmla="*/ 2423716 w 6144631"/>
              <a:gd name="connsiteY4" fmla="*/ 0 h 584775"/>
              <a:gd name="connsiteX5" fmla="*/ 3229345 w 6144631"/>
              <a:gd name="connsiteY5" fmla="*/ 0 h 584775"/>
              <a:gd name="connsiteX6" fmla="*/ 3973528 w 6144631"/>
              <a:gd name="connsiteY6" fmla="*/ 0 h 584775"/>
              <a:gd name="connsiteX7" fmla="*/ 4656265 w 6144631"/>
              <a:gd name="connsiteY7" fmla="*/ 0 h 584775"/>
              <a:gd name="connsiteX8" fmla="*/ 5154663 w 6144631"/>
              <a:gd name="connsiteY8" fmla="*/ 0 h 584775"/>
              <a:gd name="connsiteX9" fmla="*/ 6144631 w 6144631"/>
              <a:gd name="connsiteY9" fmla="*/ 0 h 584775"/>
              <a:gd name="connsiteX10" fmla="*/ 6144631 w 6144631"/>
              <a:gd name="connsiteY10" fmla="*/ 584775 h 584775"/>
              <a:gd name="connsiteX11" fmla="*/ 5339002 w 6144631"/>
              <a:gd name="connsiteY11" fmla="*/ 584775 h 584775"/>
              <a:gd name="connsiteX12" fmla="*/ 4533372 w 6144631"/>
              <a:gd name="connsiteY12" fmla="*/ 584775 h 584775"/>
              <a:gd name="connsiteX13" fmla="*/ 3727743 w 6144631"/>
              <a:gd name="connsiteY13" fmla="*/ 584775 h 584775"/>
              <a:gd name="connsiteX14" fmla="*/ 2922113 w 6144631"/>
              <a:gd name="connsiteY14" fmla="*/ 584775 h 584775"/>
              <a:gd name="connsiteX15" fmla="*/ 2423716 w 6144631"/>
              <a:gd name="connsiteY15" fmla="*/ 584775 h 584775"/>
              <a:gd name="connsiteX16" fmla="*/ 1802425 w 6144631"/>
              <a:gd name="connsiteY16" fmla="*/ 584775 h 584775"/>
              <a:gd name="connsiteX17" fmla="*/ 1058242 w 6144631"/>
              <a:gd name="connsiteY17" fmla="*/ 584775 h 584775"/>
              <a:gd name="connsiteX18" fmla="*/ 0 w 6144631"/>
              <a:gd name="connsiteY18" fmla="*/ 584775 h 584775"/>
              <a:gd name="connsiteX19" fmla="*/ 0 w 6144631"/>
              <a:gd name="connsiteY19" fmla="*/ 0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44631" h="584775" extrusionOk="0">
                <a:moveTo>
                  <a:pt x="0" y="0"/>
                </a:moveTo>
                <a:cubicBezTo>
                  <a:pt x="232713" y="-8560"/>
                  <a:pt x="357806" y="-15192"/>
                  <a:pt x="559844" y="0"/>
                </a:cubicBezTo>
                <a:cubicBezTo>
                  <a:pt x="761882" y="15192"/>
                  <a:pt x="913983" y="9523"/>
                  <a:pt x="1058242" y="0"/>
                </a:cubicBezTo>
                <a:cubicBezTo>
                  <a:pt x="1202501" y="-9523"/>
                  <a:pt x="1364487" y="-19471"/>
                  <a:pt x="1618086" y="0"/>
                </a:cubicBezTo>
                <a:cubicBezTo>
                  <a:pt x="1871685" y="19471"/>
                  <a:pt x="2031975" y="29212"/>
                  <a:pt x="2423716" y="0"/>
                </a:cubicBezTo>
                <a:cubicBezTo>
                  <a:pt x="2815457" y="-29212"/>
                  <a:pt x="2969269" y="-1210"/>
                  <a:pt x="3229345" y="0"/>
                </a:cubicBezTo>
                <a:cubicBezTo>
                  <a:pt x="3489421" y="1210"/>
                  <a:pt x="3774206" y="-12054"/>
                  <a:pt x="3973528" y="0"/>
                </a:cubicBezTo>
                <a:cubicBezTo>
                  <a:pt x="4172850" y="12054"/>
                  <a:pt x="4357179" y="-2973"/>
                  <a:pt x="4656265" y="0"/>
                </a:cubicBezTo>
                <a:cubicBezTo>
                  <a:pt x="4955351" y="2973"/>
                  <a:pt x="4994664" y="2559"/>
                  <a:pt x="5154663" y="0"/>
                </a:cubicBezTo>
                <a:cubicBezTo>
                  <a:pt x="5314662" y="-2559"/>
                  <a:pt x="5733995" y="36135"/>
                  <a:pt x="6144631" y="0"/>
                </a:cubicBezTo>
                <a:cubicBezTo>
                  <a:pt x="6120885" y="247377"/>
                  <a:pt x="6142951" y="304323"/>
                  <a:pt x="6144631" y="584775"/>
                </a:cubicBezTo>
                <a:cubicBezTo>
                  <a:pt x="5879175" y="598723"/>
                  <a:pt x="5542893" y="588981"/>
                  <a:pt x="5339002" y="584775"/>
                </a:cubicBezTo>
                <a:cubicBezTo>
                  <a:pt x="5135111" y="580569"/>
                  <a:pt x="4844603" y="598054"/>
                  <a:pt x="4533372" y="584775"/>
                </a:cubicBezTo>
                <a:cubicBezTo>
                  <a:pt x="4222141" y="571497"/>
                  <a:pt x="4063110" y="563433"/>
                  <a:pt x="3727743" y="584775"/>
                </a:cubicBezTo>
                <a:cubicBezTo>
                  <a:pt x="3392376" y="606117"/>
                  <a:pt x="3252801" y="581961"/>
                  <a:pt x="2922113" y="584775"/>
                </a:cubicBezTo>
                <a:cubicBezTo>
                  <a:pt x="2591425" y="587590"/>
                  <a:pt x="2556870" y="595966"/>
                  <a:pt x="2423716" y="584775"/>
                </a:cubicBezTo>
                <a:cubicBezTo>
                  <a:pt x="2290562" y="573584"/>
                  <a:pt x="2063798" y="588895"/>
                  <a:pt x="1802425" y="584775"/>
                </a:cubicBezTo>
                <a:cubicBezTo>
                  <a:pt x="1541052" y="580655"/>
                  <a:pt x="1358678" y="561661"/>
                  <a:pt x="1058242" y="584775"/>
                </a:cubicBezTo>
                <a:cubicBezTo>
                  <a:pt x="757806" y="607889"/>
                  <a:pt x="420651" y="586329"/>
                  <a:pt x="0" y="584775"/>
                </a:cubicBezTo>
                <a:cubicBezTo>
                  <a:pt x="19166" y="435117"/>
                  <a:pt x="-528" y="280780"/>
                  <a:pt x="0" y="0"/>
                </a:cubicBezTo>
                <a:close/>
              </a:path>
            </a:pathLst>
          </a:custGeom>
          <a:noFill/>
          <a:ln>
            <a:solidFill>
              <a:schemeClr val="bg1"/>
            </a:solidFill>
            <a:extLst>
              <a:ext uri="{C807C97D-BFC1-408E-A445-0C87EB9F89A2}">
                <ask:lineSketchStyleProps xmlns:ask="http://schemas.microsoft.com/office/drawing/2018/sketchyshapes" sd="1619213866">
                  <a:prstGeom prst="rect">
                    <a:avLst/>
                  </a:prstGeom>
                  <ask:type>
                    <ask:lineSketchFreehand/>
                  </ask:type>
                </ask:lineSketchStyleProps>
              </a:ext>
            </a:extLst>
          </a:ln>
        </p:spPr>
        <p:txBody>
          <a:bodyPr wrap="none" rtlCol="0">
            <a:spAutoFit/>
          </a:bodyPr>
          <a:lstStyle/>
          <a:p>
            <a:r>
              <a:rPr lang="en-IN" sz="3200" dirty="0">
                <a:solidFill>
                  <a:schemeClr val="bg1"/>
                </a:solidFill>
              </a:rPr>
              <a:t>3</a:t>
            </a:r>
            <a:r>
              <a:rPr lang="en-IN" sz="3200" dirty="0">
                <a:solidFill>
                  <a:schemeClr val="bg1"/>
                </a:solidFill>
                <a:latin typeface="Roboto "/>
              </a:rPr>
              <a:t>.</a:t>
            </a:r>
            <a:r>
              <a:rPr lang="en-IN" sz="3200" dirty="0">
                <a:solidFill>
                  <a:srgbClr val="2CFF05"/>
                </a:solidFill>
                <a:latin typeface="Roboto "/>
              </a:rPr>
              <a:t> </a:t>
            </a:r>
            <a:r>
              <a:rPr lang="en-IN" sz="3200" dirty="0">
                <a:solidFill>
                  <a:schemeClr val="bg1"/>
                </a:solidFill>
                <a:latin typeface="Roboto "/>
              </a:rPr>
              <a:t>Encrypted Document Handling</a:t>
            </a:r>
          </a:p>
        </p:txBody>
      </p:sp>
      <p:sp>
        <p:nvSpPr>
          <p:cNvPr id="50" name="TextBox 49">
            <a:extLst>
              <a:ext uri="{FF2B5EF4-FFF2-40B4-BE49-F238E27FC236}">
                <a16:creationId xmlns:a16="http://schemas.microsoft.com/office/drawing/2014/main" id="{50E01E5A-CDE3-EC04-13AB-8F7006AF0DF7}"/>
              </a:ext>
            </a:extLst>
          </p:cNvPr>
          <p:cNvSpPr txBox="1"/>
          <p:nvPr/>
        </p:nvSpPr>
        <p:spPr>
          <a:xfrm>
            <a:off x="8943844" y="4947940"/>
            <a:ext cx="5567550" cy="584775"/>
          </a:xfrm>
          <a:custGeom>
            <a:avLst/>
            <a:gdLst>
              <a:gd name="connsiteX0" fmla="*/ 0 w 5567550"/>
              <a:gd name="connsiteY0" fmla="*/ 0 h 584775"/>
              <a:gd name="connsiteX1" fmla="*/ 528917 w 5567550"/>
              <a:gd name="connsiteY1" fmla="*/ 0 h 584775"/>
              <a:gd name="connsiteX2" fmla="*/ 1336212 w 5567550"/>
              <a:gd name="connsiteY2" fmla="*/ 0 h 584775"/>
              <a:gd name="connsiteX3" fmla="*/ 1920805 w 5567550"/>
              <a:gd name="connsiteY3" fmla="*/ 0 h 584775"/>
              <a:gd name="connsiteX4" fmla="*/ 2672424 w 5567550"/>
              <a:gd name="connsiteY4" fmla="*/ 0 h 584775"/>
              <a:gd name="connsiteX5" fmla="*/ 3201341 w 5567550"/>
              <a:gd name="connsiteY5" fmla="*/ 0 h 584775"/>
              <a:gd name="connsiteX6" fmla="*/ 3952961 w 5567550"/>
              <a:gd name="connsiteY6" fmla="*/ 0 h 584775"/>
              <a:gd name="connsiteX7" fmla="*/ 4593229 w 5567550"/>
              <a:gd name="connsiteY7" fmla="*/ 0 h 584775"/>
              <a:gd name="connsiteX8" fmla="*/ 5567550 w 5567550"/>
              <a:gd name="connsiteY8" fmla="*/ 0 h 584775"/>
              <a:gd name="connsiteX9" fmla="*/ 5567550 w 5567550"/>
              <a:gd name="connsiteY9" fmla="*/ 584775 h 584775"/>
              <a:gd name="connsiteX10" fmla="*/ 4871606 w 5567550"/>
              <a:gd name="connsiteY10" fmla="*/ 584775 h 584775"/>
              <a:gd name="connsiteX11" fmla="*/ 4287014 w 5567550"/>
              <a:gd name="connsiteY11" fmla="*/ 584775 h 584775"/>
              <a:gd name="connsiteX12" fmla="*/ 3535394 w 5567550"/>
              <a:gd name="connsiteY12" fmla="*/ 584775 h 584775"/>
              <a:gd name="connsiteX13" fmla="*/ 2783775 w 5567550"/>
              <a:gd name="connsiteY13" fmla="*/ 584775 h 584775"/>
              <a:gd name="connsiteX14" fmla="*/ 2199182 w 5567550"/>
              <a:gd name="connsiteY14" fmla="*/ 584775 h 584775"/>
              <a:gd name="connsiteX15" fmla="*/ 1670265 w 5567550"/>
              <a:gd name="connsiteY15" fmla="*/ 584775 h 584775"/>
              <a:gd name="connsiteX16" fmla="*/ 862970 w 5567550"/>
              <a:gd name="connsiteY16" fmla="*/ 584775 h 584775"/>
              <a:gd name="connsiteX17" fmla="*/ 0 w 5567550"/>
              <a:gd name="connsiteY17" fmla="*/ 584775 h 584775"/>
              <a:gd name="connsiteX18" fmla="*/ 0 w 5567550"/>
              <a:gd name="connsiteY18" fmla="*/ 0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67550" h="584775" extrusionOk="0">
                <a:moveTo>
                  <a:pt x="0" y="0"/>
                </a:moveTo>
                <a:cubicBezTo>
                  <a:pt x="255606" y="-23291"/>
                  <a:pt x="420646" y="14899"/>
                  <a:pt x="528917" y="0"/>
                </a:cubicBezTo>
                <a:cubicBezTo>
                  <a:pt x="637188" y="-14899"/>
                  <a:pt x="1113772" y="-8018"/>
                  <a:pt x="1336212" y="0"/>
                </a:cubicBezTo>
                <a:cubicBezTo>
                  <a:pt x="1558652" y="8018"/>
                  <a:pt x="1794342" y="-10734"/>
                  <a:pt x="1920805" y="0"/>
                </a:cubicBezTo>
                <a:cubicBezTo>
                  <a:pt x="2047268" y="10734"/>
                  <a:pt x="2347402" y="23461"/>
                  <a:pt x="2672424" y="0"/>
                </a:cubicBezTo>
                <a:cubicBezTo>
                  <a:pt x="2997446" y="-23461"/>
                  <a:pt x="3005975" y="-5659"/>
                  <a:pt x="3201341" y="0"/>
                </a:cubicBezTo>
                <a:cubicBezTo>
                  <a:pt x="3396707" y="5659"/>
                  <a:pt x="3620225" y="-23356"/>
                  <a:pt x="3952961" y="0"/>
                </a:cubicBezTo>
                <a:cubicBezTo>
                  <a:pt x="4285697" y="23356"/>
                  <a:pt x="4367734" y="-8875"/>
                  <a:pt x="4593229" y="0"/>
                </a:cubicBezTo>
                <a:cubicBezTo>
                  <a:pt x="4818724" y="8875"/>
                  <a:pt x="5301351" y="10659"/>
                  <a:pt x="5567550" y="0"/>
                </a:cubicBezTo>
                <a:cubicBezTo>
                  <a:pt x="5556796" y="280093"/>
                  <a:pt x="5583013" y="383487"/>
                  <a:pt x="5567550" y="584775"/>
                </a:cubicBezTo>
                <a:cubicBezTo>
                  <a:pt x="5412068" y="551202"/>
                  <a:pt x="5156025" y="570831"/>
                  <a:pt x="4871606" y="584775"/>
                </a:cubicBezTo>
                <a:cubicBezTo>
                  <a:pt x="4587187" y="598719"/>
                  <a:pt x="4495903" y="575698"/>
                  <a:pt x="4287014" y="584775"/>
                </a:cubicBezTo>
                <a:cubicBezTo>
                  <a:pt x="4078125" y="593852"/>
                  <a:pt x="3852109" y="569746"/>
                  <a:pt x="3535394" y="584775"/>
                </a:cubicBezTo>
                <a:cubicBezTo>
                  <a:pt x="3218679" y="599804"/>
                  <a:pt x="2949846" y="599216"/>
                  <a:pt x="2783775" y="584775"/>
                </a:cubicBezTo>
                <a:cubicBezTo>
                  <a:pt x="2617704" y="570334"/>
                  <a:pt x="2349464" y="574044"/>
                  <a:pt x="2199182" y="584775"/>
                </a:cubicBezTo>
                <a:cubicBezTo>
                  <a:pt x="2048900" y="595506"/>
                  <a:pt x="1873629" y="600572"/>
                  <a:pt x="1670265" y="584775"/>
                </a:cubicBezTo>
                <a:cubicBezTo>
                  <a:pt x="1466901" y="568978"/>
                  <a:pt x="1096592" y="601316"/>
                  <a:pt x="862970" y="584775"/>
                </a:cubicBezTo>
                <a:cubicBezTo>
                  <a:pt x="629348" y="568234"/>
                  <a:pt x="426201" y="622564"/>
                  <a:pt x="0" y="584775"/>
                </a:cubicBezTo>
                <a:cubicBezTo>
                  <a:pt x="-2257" y="329713"/>
                  <a:pt x="-8412" y="128310"/>
                  <a:pt x="0" y="0"/>
                </a:cubicBezTo>
                <a:close/>
              </a:path>
            </a:pathLst>
          </a:custGeom>
          <a:noFill/>
          <a:ln>
            <a:solidFill>
              <a:schemeClr val="bg1"/>
            </a:solidFill>
            <a:extLst>
              <a:ext uri="{C807C97D-BFC1-408E-A445-0C87EB9F89A2}">
                <ask:lineSketchStyleProps xmlns:ask="http://schemas.microsoft.com/office/drawing/2018/sketchyshapes" sd="1389803953">
                  <a:prstGeom prst="rect">
                    <a:avLst/>
                  </a:prstGeom>
                  <ask:type>
                    <ask:lineSketchFreehand/>
                  </ask:type>
                </ask:lineSketchStyleProps>
              </a:ext>
            </a:extLst>
          </a:ln>
        </p:spPr>
        <p:txBody>
          <a:bodyPr wrap="none" rtlCol="0">
            <a:spAutoFit/>
          </a:bodyPr>
          <a:lstStyle/>
          <a:p>
            <a:r>
              <a:rPr lang="en-IN" sz="3200" dirty="0">
                <a:solidFill>
                  <a:schemeClr val="bg1"/>
                </a:solidFill>
              </a:rPr>
              <a:t>4. </a:t>
            </a:r>
            <a:r>
              <a:rPr lang="en-IN" sz="3200" dirty="0">
                <a:solidFill>
                  <a:schemeClr val="bg1"/>
                </a:solidFill>
                <a:latin typeface="Roboto "/>
              </a:rPr>
              <a:t>Secure Document Handling</a:t>
            </a:r>
          </a:p>
        </p:txBody>
      </p:sp>
      <p:sp>
        <p:nvSpPr>
          <p:cNvPr id="51" name="TextBox 50">
            <a:extLst>
              <a:ext uri="{FF2B5EF4-FFF2-40B4-BE49-F238E27FC236}">
                <a16:creationId xmlns:a16="http://schemas.microsoft.com/office/drawing/2014/main" id="{897DC4DB-F39F-526E-94D9-DD1A56A55F6A}"/>
              </a:ext>
            </a:extLst>
          </p:cNvPr>
          <p:cNvSpPr txBox="1"/>
          <p:nvPr/>
        </p:nvSpPr>
        <p:spPr>
          <a:xfrm>
            <a:off x="13721778" y="6440783"/>
            <a:ext cx="4589718" cy="584775"/>
          </a:xfrm>
          <a:custGeom>
            <a:avLst/>
            <a:gdLst>
              <a:gd name="connsiteX0" fmla="*/ 0 w 4589718"/>
              <a:gd name="connsiteY0" fmla="*/ 0 h 584775"/>
              <a:gd name="connsiteX1" fmla="*/ 527818 w 4589718"/>
              <a:gd name="connsiteY1" fmla="*/ 0 h 584775"/>
              <a:gd name="connsiteX2" fmla="*/ 1101532 w 4589718"/>
              <a:gd name="connsiteY2" fmla="*/ 0 h 584775"/>
              <a:gd name="connsiteX3" fmla="*/ 1767041 w 4589718"/>
              <a:gd name="connsiteY3" fmla="*/ 0 h 584775"/>
              <a:gd name="connsiteX4" fmla="*/ 2248962 w 4589718"/>
              <a:gd name="connsiteY4" fmla="*/ 0 h 584775"/>
              <a:gd name="connsiteX5" fmla="*/ 2822677 w 4589718"/>
              <a:gd name="connsiteY5" fmla="*/ 0 h 584775"/>
              <a:gd name="connsiteX6" fmla="*/ 3258700 w 4589718"/>
              <a:gd name="connsiteY6" fmla="*/ 0 h 584775"/>
              <a:gd name="connsiteX7" fmla="*/ 3924209 w 4589718"/>
              <a:gd name="connsiteY7" fmla="*/ 0 h 584775"/>
              <a:gd name="connsiteX8" fmla="*/ 4589718 w 4589718"/>
              <a:gd name="connsiteY8" fmla="*/ 0 h 584775"/>
              <a:gd name="connsiteX9" fmla="*/ 4589718 w 4589718"/>
              <a:gd name="connsiteY9" fmla="*/ 584775 h 584775"/>
              <a:gd name="connsiteX10" fmla="*/ 4153695 w 4589718"/>
              <a:gd name="connsiteY10" fmla="*/ 584775 h 584775"/>
              <a:gd name="connsiteX11" fmla="*/ 3488186 w 4589718"/>
              <a:gd name="connsiteY11" fmla="*/ 584775 h 584775"/>
              <a:gd name="connsiteX12" fmla="*/ 2960368 w 4589718"/>
              <a:gd name="connsiteY12" fmla="*/ 584775 h 584775"/>
              <a:gd name="connsiteX13" fmla="*/ 2294859 w 4589718"/>
              <a:gd name="connsiteY13" fmla="*/ 584775 h 584775"/>
              <a:gd name="connsiteX14" fmla="*/ 1675247 w 4589718"/>
              <a:gd name="connsiteY14" fmla="*/ 584775 h 584775"/>
              <a:gd name="connsiteX15" fmla="*/ 1239224 w 4589718"/>
              <a:gd name="connsiteY15" fmla="*/ 584775 h 584775"/>
              <a:gd name="connsiteX16" fmla="*/ 573715 w 4589718"/>
              <a:gd name="connsiteY16" fmla="*/ 584775 h 584775"/>
              <a:gd name="connsiteX17" fmla="*/ 0 w 4589718"/>
              <a:gd name="connsiteY17" fmla="*/ 584775 h 584775"/>
              <a:gd name="connsiteX18" fmla="*/ 0 w 4589718"/>
              <a:gd name="connsiteY18" fmla="*/ 0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89718" h="584775" extrusionOk="0">
                <a:moveTo>
                  <a:pt x="0" y="0"/>
                </a:moveTo>
                <a:cubicBezTo>
                  <a:pt x="150095" y="-4090"/>
                  <a:pt x="404672" y="25561"/>
                  <a:pt x="527818" y="0"/>
                </a:cubicBezTo>
                <a:cubicBezTo>
                  <a:pt x="650964" y="-25561"/>
                  <a:pt x="922390" y="25092"/>
                  <a:pt x="1101532" y="0"/>
                </a:cubicBezTo>
                <a:cubicBezTo>
                  <a:pt x="1280674" y="-25092"/>
                  <a:pt x="1490461" y="20777"/>
                  <a:pt x="1767041" y="0"/>
                </a:cubicBezTo>
                <a:cubicBezTo>
                  <a:pt x="2043621" y="-20777"/>
                  <a:pt x="2069654" y="22303"/>
                  <a:pt x="2248962" y="0"/>
                </a:cubicBezTo>
                <a:cubicBezTo>
                  <a:pt x="2428270" y="-22303"/>
                  <a:pt x="2568981" y="18880"/>
                  <a:pt x="2822677" y="0"/>
                </a:cubicBezTo>
                <a:cubicBezTo>
                  <a:pt x="3076373" y="-18880"/>
                  <a:pt x="3161302" y="13993"/>
                  <a:pt x="3258700" y="0"/>
                </a:cubicBezTo>
                <a:cubicBezTo>
                  <a:pt x="3356098" y="-13993"/>
                  <a:pt x="3752064" y="43014"/>
                  <a:pt x="3924209" y="0"/>
                </a:cubicBezTo>
                <a:cubicBezTo>
                  <a:pt x="4096354" y="-43014"/>
                  <a:pt x="4413261" y="41291"/>
                  <a:pt x="4589718" y="0"/>
                </a:cubicBezTo>
                <a:cubicBezTo>
                  <a:pt x="4624264" y="235529"/>
                  <a:pt x="4543225" y="312402"/>
                  <a:pt x="4589718" y="584775"/>
                </a:cubicBezTo>
                <a:cubicBezTo>
                  <a:pt x="4469613" y="614885"/>
                  <a:pt x="4309689" y="563167"/>
                  <a:pt x="4153695" y="584775"/>
                </a:cubicBezTo>
                <a:cubicBezTo>
                  <a:pt x="3997701" y="606383"/>
                  <a:pt x="3785859" y="549864"/>
                  <a:pt x="3488186" y="584775"/>
                </a:cubicBezTo>
                <a:cubicBezTo>
                  <a:pt x="3190513" y="619686"/>
                  <a:pt x="3220157" y="546498"/>
                  <a:pt x="2960368" y="584775"/>
                </a:cubicBezTo>
                <a:cubicBezTo>
                  <a:pt x="2700579" y="623052"/>
                  <a:pt x="2610147" y="567858"/>
                  <a:pt x="2294859" y="584775"/>
                </a:cubicBezTo>
                <a:cubicBezTo>
                  <a:pt x="1979571" y="601692"/>
                  <a:pt x="1864430" y="546989"/>
                  <a:pt x="1675247" y="584775"/>
                </a:cubicBezTo>
                <a:cubicBezTo>
                  <a:pt x="1486064" y="622561"/>
                  <a:pt x="1420364" y="557460"/>
                  <a:pt x="1239224" y="584775"/>
                </a:cubicBezTo>
                <a:cubicBezTo>
                  <a:pt x="1058084" y="612090"/>
                  <a:pt x="895363" y="563479"/>
                  <a:pt x="573715" y="584775"/>
                </a:cubicBezTo>
                <a:cubicBezTo>
                  <a:pt x="252067" y="606071"/>
                  <a:pt x="172934" y="551902"/>
                  <a:pt x="0" y="584775"/>
                </a:cubicBezTo>
                <a:cubicBezTo>
                  <a:pt x="-68320" y="358997"/>
                  <a:pt x="36001" y="278809"/>
                  <a:pt x="0" y="0"/>
                </a:cubicBezTo>
                <a:close/>
              </a:path>
            </a:pathLst>
          </a:custGeom>
          <a:noFill/>
          <a:ln>
            <a:solidFill>
              <a:schemeClr val="bg1"/>
            </a:solidFill>
            <a:extLst>
              <a:ext uri="{C807C97D-BFC1-408E-A445-0C87EB9F89A2}">
                <ask:lineSketchStyleProps xmlns:ask="http://schemas.microsoft.com/office/drawing/2018/sketchyshapes" sd="1718039257">
                  <a:prstGeom prst="rect">
                    <a:avLst/>
                  </a:prstGeom>
                  <ask:type>
                    <ask:lineSketchScribble/>
                  </ask:type>
                </ask:lineSketchStyleProps>
              </a:ext>
            </a:extLst>
          </a:ln>
        </p:spPr>
        <p:txBody>
          <a:bodyPr wrap="none" rtlCol="0">
            <a:spAutoFit/>
          </a:bodyPr>
          <a:lstStyle/>
          <a:p>
            <a:r>
              <a:rPr lang="en-IN" sz="3200" dirty="0">
                <a:solidFill>
                  <a:schemeClr val="bg1"/>
                </a:solidFill>
              </a:rPr>
              <a:t>5.</a:t>
            </a:r>
            <a:r>
              <a:rPr lang="en-IN" sz="3200" dirty="0">
                <a:solidFill>
                  <a:schemeClr val="bg1"/>
                </a:solidFill>
                <a:latin typeface="Roboto "/>
              </a:rPr>
              <a:t>Customization of Files</a:t>
            </a:r>
          </a:p>
        </p:txBody>
      </p:sp>
      <p:pic>
        <p:nvPicPr>
          <p:cNvPr id="22" name="Picture 21">
            <a:extLst>
              <a:ext uri="{FF2B5EF4-FFF2-40B4-BE49-F238E27FC236}">
                <a16:creationId xmlns:a16="http://schemas.microsoft.com/office/drawing/2014/main" id="{53FA26AE-C269-4783-ACE9-CBEF6158D35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452" y="7577061"/>
            <a:ext cx="18288000" cy="2926021"/>
          </a:xfrm>
          <a:prstGeom prst="rect">
            <a:avLst/>
          </a:prstGeom>
        </p:spPr>
      </p:pic>
      <p:sp>
        <p:nvSpPr>
          <p:cNvPr id="12" name="TextBox 11">
            <a:extLst>
              <a:ext uri="{FF2B5EF4-FFF2-40B4-BE49-F238E27FC236}">
                <a16:creationId xmlns:a16="http://schemas.microsoft.com/office/drawing/2014/main" id="{D673B243-0254-BA62-83F0-BC0BFB506312}"/>
              </a:ext>
            </a:extLst>
          </p:cNvPr>
          <p:cNvSpPr txBox="1"/>
          <p:nvPr/>
        </p:nvSpPr>
        <p:spPr>
          <a:xfrm>
            <a:off x="16916400" y="9901025"/>
            <a:ext cx="1200970" cy="369332"/>
          </a:xfrm>
          <a:prstGeom prst="rect">
            <a:avLst/>
          </a:prstGeom>
          <a:noFill/>
        </p:spPr>
        <p:txBody>
          <a:bodyPr wrap="none" rtlCol="0">
            <a:spAutoFit/>
          </a:bodyPr>
          <a:lstStyle/>
          <a:p>
            <a:r>
              <a:rPr lang="en-US" sz="1800" dirty="0">
                <a:solidFill>
                  <a:srgbClr val="FFFFFF"/>
                </a:solidFill>
                <a:latin typeface="Montserrat"/>
                <a:ea typeface="Montserrat"/>
                <a:cs typeface="Montserrat"/>
                <a:sym typeface="Montserrat"/>
              </a:rPr>
              <a:t>PAGE 09</a:t>
            </a:r>
          </a:p>
        </p:txBody>
      </p:sp>
    </p:spTree>
    <p:extLst>
      <p:ext uri="{BB962C8B-B14F-4D97-AF65-F5344CB8AC3E}">
        <p14:creationId xmlns:p14="http://schemas.microsoft.com/office/powerpoint/2010/main" val="4909369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4446</TotalTime>
  <Words>715</Words>
  <Application>Microsoft Office PowerPoint</Application>
  <PresentationFormat>Custom</PresentationFormat>
  <Paragraphs>180</Paragraphs>
  <Slides>12</Slides>
  <Notes>1</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12</vt:i4>
      </vt:variant>
    </vt:vector>
  </HeadingPairs>
  <TitlesOfParts>
    <vt:vector size="29" baseType="lpstr">
      <vt:lpstr>Tahoma</vt:lpstr>
      <vt:lpstr>Wingdings</vt:lpstr>
      <vt:lpstr>Roboto </vt:lpstr>
      <vt:lpstr>Constantia</vt:lpstr>
      <vt:lpstr>Fira Sans</vt:lpstr>
      <vt:lpstr>Calibri</vt:lpstr>
      <vt:lpstr>Montserrat</vt:lpstr>
      <vt:lpstr>Georgia</vt:lpstr>
      <vt:lpstr>Gill Sans MT</vt:lpstr>
      <vt:lpstr>Montserrat Heavy</vt:lpstr>
      <vt:lpstr>Roboto Medium</vt:lpstr>
      <vt:lpstr>Roboto</vt:lpstr>
      <vt:lpstr>Lucida Sans</vt:lpstr>
      <vt:lpstr>Arial</vt:lpstr>
      <vt:lpstr>Montserrat Bold</vt:lpstr>
      <vt:lpstr>Britannic Bold</vt:lpstr>
      <vt:lpstr>Office Theme</vt:lpstr>
      <vt:lpstr>PowerPoint Presentation</vt:lpstr>
      <vt:lpstr>PowerPoint Presentation</vt:lpstr>
      <vt:lpstr>PowerPoint Presentation</vt:lpstr>
      <vt:lpstr>PowerPoint Presentation</vt:lpstr>
      <vt:lpstr>Product Overview Infographics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White Modern Computer Presentation</dc:title>
  <dc:creator>Gayathri</dc:creator>
  <cp:lastModifiedBy>emailofgayathri@gmail.com</cp:lastModifiedBy>
  <cp:revision>12</cp:revision>
  <dcterms:created xsi:type="dcterms:W3CDTF">2006-08-16T00:00:00Z</dcterms:created>
  <dcterms:modified xsi:type="dcterms:W3CDTF">2024-12-08T17:55:15Z</dcterms:modified>
  <dc:identifier>DAGYZuA7iQs</dc:identifier>
</cp:coreProperties>
</file>